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0" r:id="rId1"/>
  </p:sldMasterIdLst>
  <p:notesMasterIdLst>
    <p:notesMasterId r:id="rId3"/>
  </p:notesMasterIdLst>
  <p:handoutMasterIdLst>
    <p:handoutMasterId r:id="rId4"/>
  </p:handoutMasterIdLst>
  <p:sldIdLst>
    <p:sldId id="262"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30D05"/>
    <a:srgbClr val="2EA7F4"/>
    <a:srgbClr val="8FC31F"/>
    <a:srgbClr val="F39800"/>
    <a:srgbClr val="FFF200"/>
    <a:srgbClr val="0068B7"/>
    <a:srgbClr val="00719C"/>
    <a:srgbClr val="FFFCDB"/>
    <a:srgbClr val="FFF462"/>
    <a:srgbClr val="EB6D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B9C4A2-F047-4A67-A4DD-120F81133228}" v="20" dt="2020-07-02T12:01:29.01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3" autoAdjust="0"/>
    <p:restoredTop sz="99699" autoAdjust="0"/>
  </p:normalViewPr>
  <p:slideViewPr>
    <p:cSldViewPr snapToGrid="0">
      <p:cViewPr varScale="1">
        <p:scale>
          <a:sx n="67" d="100"/>
          <a:sy n="67" d="100"/>
        </p:scale>
        <p:origin x="1410" y="66"/>
      </p:cViewPr>
      <p:guideLst>
        <p:guide orient="horz" pos="3436"/>
        <p:guide pos="2449"/>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圭介 小野" userId="c2c929169c489dbc" providerId="LiveId" clId="{5AB9C4A2-F047-4A67-A4DD-120F81133228}"/>
    <pc:docChg chg="custSel modSld">
      <pc:chgData name="圭介 小野" userId="c2c929169c489dbc" providerId="LiveId" clId="{5AB9C4A2-F047-4A67-A4DD-120F81133228}" dt="2020-07-02T12:01:30.104" v="173" actId="20577"/>
      <pc:docMkLst>
        <pc:docMk/>
      </pc:docMkLst>
      <pc:sldChg chg="modSp mod">
        <pc:chgData name="圭介 小野" userId="c2c929169c489dbc" providerId="LiveId" clId="{5AB9C4A2-F047-4A67-A4DD-120F81133228}" dt="2020-07-02T12:01:30.104" v="173" actId="20577"/>
        <pc:sldMkLst>
          <pc:docMk/>
          <pc:sldMk cId="1640777822" sldId="262"/>
        </pc:sldMkLst>
        <pc:spChg chg="mod">
          <ac:chgData name="圭介 小野" userId="c2c929169c489dbc" providerId="LiveId" clId="{5AB9C4A2-F047-4A67-A4DD-120F81133228}" dt="2020-07-02T12:01:30.104" v="173" actId="20577"/>
          <ac:spMkLst>
            <pc:docMk/>
            <pc:sldMk cId="1640777822" sldId="262"/>
            <ac:spMk id="35" creationId="{00000000-0000-0000-0000-000000000000}"/>
          </ac:spMkLst>
        </pc:spChg>
        <pc:spChg chg="mod">
          <ac:chgData name="圭介 小野" userId="c2c929169c489dbc" providerId="LiveId" clId="{5AB9C4A2-F047-4A67-A4DD-120F81133228}" dt="2020-06-27T23:22:54.698" v="161" actId="20577"/>
          <ac:spMkLst>
            <pc:docMk/>
            <pc:sldMk cId="1640777822" sldId="262"/>
            <ac:spMk id="36" creationId="{00000000-0000-0000-0000-000000000000}"/>
          </ac:spMkLst>
        </pc:spChg>
        <pc:spChg chg="mod">
          <ac:chgData name="圭介 小野" userId="c2c929169c489dbc" providerId="LiveId" clId="{5AB9C4A2-F047-4A67-A4DD-120F81133228}" dt="2020-06-27T23:22:34.650" v="155" actId="1036"/>
          <ac:spMkLst>
            <pc:docMk/>
            <pc:sldMk cId="1640777822" sldId="262"/>
            <ac:spMk id="46" creationId="{00000000-0000-0000-0000-000000000000}"/>
          </ac:spMkLst>
        </pc:spChg>
        <pc:spChg chg="mod">
          <ac:chgData name="圭介 小野" userId="c2c929169c489dbc" providerId="LiveId" clId="{5AB9C4A2-F047-4A67-A4DD-120F81133228}" dt="2020-06-27T23:22:34.650" v="155" actId="1036"/>
          <ac:spMkLst>
            <pc:docMk/>
            <pc:sldMk cId="1640777822" sldId="262"/>
            <ac:spMk id="62" creationId="{00000000-0000-0000-0000-000000000000}"/>
          </ac:spMkLst>
        </pc:spChg>
        <pc:spChg chg="mod">
          <ac:chgData name="圭介 小野" userId="c2c929169c489dbc" providerId="LiveId" clId="{5AB9C4A2-F047-4A67-A4DD-120F81133228}" dt="2020-06-27T23:22:34.650" v="155" actId="1036"/>
          <ac:spMkLst>
            <pc:docMk/>
            <pc:sldMk cId="1640777822" sldId="262"/>
            <ac:spMk id="66" creationId="{00000000-0000-0000-0000-000000000000}"/>
          </ac:spMkLst>
        </pc:spChg>
        <pc:grpChg chg="mod">
          <ac:chgData name="圭介 小野" userId="c2c929169c489dbc" providerId="LiveId" clId="{5AB9C4A2-F047-4A67-A4DD-120F81133228}" dt="2020-06-27T23:22:34.650" v="155" actId="1036"/>
          <ac:grpSpMkLst>
            <pc:docMk/>
            <pc:sldMk cId="1640777822" sldId="262"/>
            <ac:grpSpMk id="52" creationId="{00000000-0000-0000-0000-000000000000}"/>
          </ac:grpSpMkLst>
        </pc:grpChg>
        <pc:grpChg chg="mod">
          <ac:chgData name="圭介 小野" userId="c2c929169c489dbc" providerId="LiveId" clId="{5AB9C4A2-F047-4A67-A4DD-120F81133228}" dt="2020-06-27T23:22:34.650" v="155" actId="1036"/>
          <ac:grpSpMkLst>
            <pc:docMk/>
            <pc:sldMk cId="1640777822" sldId="262"/>
            <ac:grpSpMk id="63" creationId="{00000000-0000-0000-0000-000000000000}"/>
          </ac:grpSpMkLst>
        </pc:grpChg>
        <pc:grpChg chg="mod">
          <ac:chgData name="圭介 小野" userId="c2c929169c489dbc" providerId="LiveId" clId="{5AB9C4A2-F047-4A67-A4DD-120F81133228}" dt="2020-06-27T23:22:34.650" v="155" actId="1036"/>
          <ac:grpSpMkLst>
            <pc:docMk/>
            <pc:sldMk cId="1640777822" sldId="262"/>
            <ac:grpSpMk id="67" creationId="{00000000-0000-0000-0000-000000000000}"/>
          </ac:grpSpMkLst>
        </pc:grpChg>
      </pc:sldChg>
    </pc:docChg>
  </pc:docChgLst>
  <pc:docChgLst>
    <pc:chgData name="横山 正木" userId="f2d03c6f925478db" providerId="Windows Live" clId="Web-{4CC782C5-40E6-4DD2-8E78-AAD8CCA3BDA8}"/>
    <pc:docChg chg="modSld">
      <pc:chgData name="横山 正木" userId="f2d03c6f925478db" providerId="Windows Live" clId="Web-{4CC782C5-40E6-4DD2-8E78-AAD8CCA3BDA8}" dt="2020-06-25T15:36:24.956" v="2" actId="20577"/>
      <pc:docMkLst>
        <pc:docMk/>
      </pc:docMkLst>
      <pc:sldChg chg="modSp">
        <pc:chgData name="横山 正木" userId="f2d03c6f925478db" providerId="Windows Live" clId="Web-{4CC782C5-40E6-4DD2-8E78-AAD8CCA3BDA8}" dt="2020-06-25T15:36:24.206" v="0" actId="20577"/>
        <pc:sldMkLst>
          <pc:docMk/>
          <pc:sldMk cId="1640777822" sldId="262"/>
        </pc:sldMkLst>
        <pc:spChg chg="mod">
          <ac:chgData name="横山 正木" userId="f2d03c6f925478db" providerId="Windows Live" clId="Web-{4CC782C5-40E6-4DD2-8E78-AAD8CCA3BDA8}" dt="2020-06-25T15:36:24.206" v="0" actId="20577"/>
          <ac:spMkLst>
            <pc:docMk/>
            <pc:sldMk cId="1640777822" sldId="262"/>
            <ac:spMk id="59"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151" cy="496106"/>
          </a:xfrm>
          <a:prstGeom prst="rect">
            <a:avLst/>
          </a:prstGeom>
        </p:spPr>
        <p:txBody>
          <a:bodyPr vert="horz" lIns="86042" tIns="43021" rIns="86042" bIns="43021" rtlCol="0"/>
          <a:lstStyle>
            <a:lvl1pPr algn="l">
              <a:defRPr sz="1000"/>
            </a:lvl1pPr>
          </a:lstStyle>
          <a:p>
            <a:endParaRPr kumimoji="1" lang="ja-JP" altLang="en-US" dirty="0"/>
          </a:p>
        </p:txBody>
      </p:sp>
      <p:sp>
        <p:nvSpPr>
          <p:cNvPr id="3" name="日付プレースホルダー 2"/>
          <p:cNvSpPr>
            <a:spLocks noGrp="1"/>
          </p:cNvSpPr>
          <p:nvPr>
            <p:ph type="dt" sz="quarter" idx="1"/>
          </p:nvPr>
        </p:nvSpPr>
        <p:spPr>
          <a:xfrm>
            <a:off x="3850052" y="0"/>
            <a:ext cx="2946151" cy="496106"/>
          </a:xfrm>
          <a:prstGeom prst="rect">
            <a:avLst/>
          </a:prstGeom>
        </p:spPr>
        <p:txBody>
          <a:bodyPr vert="horz" lIns="86042" tIns="43021" rIns="86042" bIns="43021" rtlCol="0"/>
          <a:lstStyle>
            <a:lvl1pPr algn="r">
              <a:defRPr sz="1000"/>
            </a:lvl1pPr>
          </a:lstStyle>
          <a:p>
            <a:fld id="{EA4C0380-2DE9-498B-B68D-60B46204BA80}" type="datetimeFigureOut">
              <a:rPr kumimoji="1" lang="ja-JP" altLang="en-US" smtClean="0"/>
              <a:t>2021/8/11</a:t>
            </a:fld>
            <a:endParaRPr kumimoji="1" lang="ja-JP" altLang="en-US" dirty="0"/>
          </a:p>
        </p:txBody>
      </p:sp>
      <p:sp>
        <p:nvSpPr>
          <p:cNvPr id="4" name="フッター プレースホルダー 3"/>
          <p:cNvSpPr>
            <a:spLocks noGrp="1"/>
          </p:cNvSpPr>
          <p:nvPr>
            <p:ph type="ftr" sz="quarter" idx="2"/>
          </p:nvPr>
        </p:nvSpPr>
        <p:spPr>
          <a:xfrm>
            <a:off x="3" y="9429028"/>
            <a:ext cx="2946151" cy="496105"/>
          </a:xfrm>
          <a:prstGeom prst="rect">
            <a:avLst/>
          </a:prstGeom>
        </p:spPr>
        <p:txBody>
          <a:bodyPr vert="horz" lIns="86042" tIns="43021" rIns="86042" bIns="43021" rtlCol="0" anchor="b"/>
          <a:lstStyle>
            <a:lvl1pPr algn="l">
              <a:defRPr sz="1000"/>
            </a:lvl1pPr>
          </a:lstStyle>
          <a:p>
            <a:endParaRPr kumimoji="1" lang="ja-JP" altLang="en-US" dirty="0"/>
          </a:p>
        </p:txBody>
      </p:sp>
      <p:sp>
        <p:nvSpPr>
          <p:cNvPr id="5" name="スライド番号プレースホルダー 4"/>
          <p:cNvSpPr>
            <a:spLocks noGrp="1"/>
          </p:cNvSpPr>
          <p:nvPr>
            <p:ph type="sldNum" sz="quarter" idx="3"/>
          </p:nvPr>
        </p:nvSpPr>
        <p:spPr>
          <a:xfrm>
            <a:off x="3850052" y="9429028"/>
            <a:ext cx="2946151" cy="496105"/>
          </a:xfrm>
          <a:prstGeom prst="rect">
            <a:avLst/>
          </a:prstGeom>
        </p:spPr>
        <p:txBody>
          <a:bodyPr vert="horz" lIns="86042" tIns="43021" rIns="86042" bIns="43021" rtlCol="0" anchor="b"/>
          <a:lstStyle>
            <a:lvl1pPr algn="r">
              <a:defRPr sz="1000"/>
            </a:lvl1pPr>
          </a:lstStyle>
          <a:p>
            <a:fld id="{78A262EF-70DF-4926-8929-0A60A2E81DC8}" type="slidenum">
              <a:rPr kumimoji="1" lang="ja-JP" altLang="en-US" smtClean="0"/>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5658" cy="498054"/>
          </a:xfrm>
          <a:prstGeom prst="rect">
            <a:avLst/>
          </a:prstGeom>
        </p:spPr>
        <p:txBody>
          <a:bodyPr vert="horz" lIns="91429" tIns="45715" rIns="91429" bIns="45715" rtlCol="0"/>
          <a:lstStyle>
            <a:lvl1pPr algn="l">
              <a:defRPr sz="1000"/>
            </a:lvl1pPr>
          </a:lstStyle>
          <a:p>
            <a:endParaRPr kumimoji="1" lang="ja-JP" altLang="en-US" dirty="0"/>
          </a:p>
        </p:txBody>
      </p:sp>
      <p:sp>
        <p:nvSpPr>
          <p:cNvPr id="3" name="日付プレースホルダー 2"/>
          <p:cNvSpPr>
            <a:spLocks noGrp="1"/>
          </p:cNvSpPr>
          <p:nvPr>
            <p:ph type="dt" idx="1"/>
          </p:nvPr>
        </p:nvSpPr>
        <p:spPr>
          <a:xfrm>
            <a:off x="3850448" y="2"/>
            <a:ext cx="2945658" cy="498054"/>
          </a:xfrm>
          <a:prstGeom prst="rect">
            <a:avLst/>
          </a:prstGeom>
        </p:spPr>
        <p:txBody>
          <a:bodyPr vert="horz" lIns="91429" tIns="45715" rIns="91429" bIns="45715" rtlCol="0"/>
          <a:lstStyle>
            <a:lvl1pPr algn="r">
              <a:defRPr sz="1000"/>
            </a:lvl1pPr>
          </a:lstStyle>
          <a:p>
            <a:fld id="{70F99883-74AE-4A2C-81B7-5B86A08198C0}" type="datetimeFigureOut">
              <a:rPr kumimoji="1" lang="ja-JP" altLang="en-US" smtClean="0"/>
              <a:t>2021/8/11</a:t>
            </a:fld>
            <a:endParaRPr kumimoji="1" lang="ja-JP" altLang="en-US" dirty="0"/>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29" tIns="45715" rIns="91429" bIns="45715" rtlCol="0" anchor="ctr"/>
          <a:lstStyle/>
          <a:p>
            <a:endParaRPr lang="ja-JP" altLang="en-US" dirty="0"/>
          </a:p>
        </p:txBody>
      </p:sp>
      <p:sp>
        <p:nvSpPr>
          <p:cNvPr id="5" name="ノート プレースホルダー 4"/>
          <p:cNvSpPr>
            <a:spLocks noGrp="1"/>
          </p:cNvSpPr>
          <p:nvPr>
            <p:ph type="body" sz="quarter" idx="3"/>
          </p:nvPr>
        </p:nvSpPr>
        <p:spPr>
          <a:xfrm>
            <a:off x="679768" y="4777197"/>
            <a:ext cx="5438140" cy="3908613"/>
          </a:xfrm>
          <a:prstGeom prst="rect">
            <a:avLst/>
          </a:prstGeom>
        </p:spPr>
        <p:txBody>
          <a:bodyPr vert="horz" lIns="91429" tIns="45715" rIns="91429"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8588"/>
            <a:ext cx="2945658" cy="498053"/>
          </a:xfrm>
          <a:prstGeom prst="rect">
            <a:avLst/>
          </a:prstGeom>
        </p:spPr>
        <p:txBody>
          <a:bodyPr vert="horz" lIns="91429" tIns="45715" rIns="91429" bIns="45715" rtlCol="0" anchor="b"/>
          <a:lstStyle>
            <a:lvl1pPr algn="l">
              <a:defRPr sz="1000"/>
            </a:lvl1pPr>
          </a:lstStyle>
          <a:p>
            <a:endParaRPr kumimoji="1" lang="ja-JP" altLang="en-US" dirty="0"/>
          </a:p>
        </p:txBody>
      </p:sp>
      <p:sp>
        <p:nvSpPr>
          <p:cNvPr id="7" name="スライド番号プレースホルダー 6"/>
          <p:cNvSpPr>
            <a:spLocks noGrp="1"/>
          </p:cNvSpPr>
          <p:nvPr>
            <p:ph type="sldNum" sz="quarter" idx="5"/>
          </p:nvPr>
        </p:nvSpPr>
        <p:spPr>
          <a:xfrm>
            <a:off x="3850448" y="9428588"/>
            <a:ext cx="2945658" cy="498053"/>
          </a:xfrm>
          <a:prstGeom prst="rect">
            <a:avLst/>
          </a:prstGeom>
        </p:spPr>
        <p:txBody>
          <a:bodyPr vert="horz" lIns="91429" tIns="45715" rIns="91429" bIns="45715" rtlCol="0" anchor="b"/>
          <a:lstStyle>
            <a:lvl1pPr algn="r">
              <a:defRPr sz="1000"/>
            </a:lvl1pPr>
          </a:lstStyle>
          <a:p>
            <a:fld id="{ACD93CC5-A9B8-46A1-B8C3-70AA73E05DA2}" type="slidenum">
              <a:rPr kumimoji="1" lang="ja-JP" altLang="en-US" smtClean="0"/>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036743" y="6181037"/>
            <a:ext cx="5831681" cy="1575559"/>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036743" y="8150485"/>
            <a:ext cx="5831681" cy="848378"/>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5442902" y="10107814"/>
            <a:ext cx="1943894" cy="581745"/>
          </a:xfrm>
        </p:spPr>
        <p:txBody>
          <a:bodyPr/>
          <a:lstStyle>
            <a:lvl1pPr>
              <a:defRPr sz="1400"/>
            </a:lvl1pPr>
          </a:lstStyle>
          <a:p>
            <a:pPr>
              <a:defRPr/>
            </a:pPr>
            <a:fld id="{694A3B7E-DD21-4048-88F3-59665D8E8CDB}"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17" name="フッター プレースホルダー 16"/>
          <p:cNvSpPr>
            <a:spLocks noGrp="1"/>
          </p:cNvSpPr>
          <p:nvPr>
            <p:ph type="ftr" sz="quarter" idx="11"/>
          </p:nvPr>
        </p:nvSpPr>
        <p:spPr>
          <a:xfrm>
            <a:off x="2464857" y="10107814"/>
            <a:ext cx="2954719" cy="581745"/>
          </a:xfrm>
        </p:spPr>
        <p:txBody>
          <a:bodyPr/>
          <a:lstStyle/>
          <a:p>
            <a:pPr>
              <a:defRPr/>
            </a:pPr>
            <a:endParaRPr lang="en-US" dirty="0">
              <a:solidFill>
                <a:prstClr val="black">
                  <a:tint val="75000"/>
                </a:prstClr>
              </a:solidFill>
            </a:endParaRPr>
          </a:p>
        </p:txBody>
      </p:sp>
      <p:sp>
        <p:nvSpPr>
          <p:cNvPr id="29" name="スライド番号プレースホルダー 28"/>
          <p:cNvSpPr>
            <a:spLocks noGrp="1"/>
          </p:cNvSpPr>
          <p:nvPr>
            <p:ph type="sldNum" sz="quarter" idx="12"/>
          </p:nvPr>
        </p:nvSpPr>
        <p:spPr>
          <a:xfrm>
            <a:off x="1034152" y="10107814"/>
            <a:ext cx="1036743" cy="581745"/>
          </a:xfrm>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
        <p:nvSpPr>
          <p:cNvPr id="21" name="正方形/長方形 20"/>
          <p:cNvSpPr/>
          <p:nvPr/>
        </p:nvSpPr>
        <p:spPr>
          <a:xfrm>
            <a:off x="769458" y="5802298"/>
            <a:ext cx="6220460" cy="2036106"/>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777558" y="8029289"/>
            <a:ext cx="6220460" cy="1090771"/>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769458" y="5802298"/>
            <a:ext cx="194389" cy="2036106"/>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777558" y="8029289"/>
            <a:ext cx="194389" cy="1090771"/>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57294DBB-917B-4186-A703-7409F7CF8E54}"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52B72EE-4B45-425F-B500-026DA88CB77F}"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37292" y="436815"/>
            <a:ext cx="1749504" cy="930690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388779" y="436815"/>
            <a:ext cx="5118920" cy="930690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直線コネクタ 6"/>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920653" y="5092735"/>
            <a:ext cx="9307915"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コンテンツ プレースホルダー 7"/>
          <p:cNvSpPr>
            <a:spLocks noGrp="1"/>
          </p:cNvSpPr>
          <p:nvPr>
            <p:ph sz="quarter" idx="1"/>
          </p:nvPr>
        </p:nvSpPr>
        <p:spPr>
          <a:xfrm>
            <a:off x="388779" y="1939149"/>
            <a:ext cx="6998018"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036743" y="4726676"/>
            <a:ext cx="5831681" cy="1696755"/>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101540" y="6787022"/>
            <a:ext cx="5766885" cy="1817952"/>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5442902" y="10107814"/>
            <a:ext cx="1943894" cy="581745"/>
          </a:xfrm>
        </p:spPr>
        <p:txBody>
          <a:bodyPr/>
          <a:lstStyle/>
          <a:p>
            <a:pPr>
              <a:defRPr/>
            </a:pPr>
            <a:fld id="{8184D596-71CB-401C-BE2A-FF96587D8E95}"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a:xfrm>
            <a:off x="2464857" y="10107814"/>
            <a:ext cx="2954719" cy="581745"/>
          </a:xfrm>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909742" y="10107814"/>
            <a:ext cx="1293337" cy="581745"/>
          </a:xfrm>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正方形/長方形 6"/>
          <p:cNvSpPr/>
          <p:nvPr/>
        </p:nvSpPr>
        <p:spPr>
          <a:xfrm>
            <a:off x="777558" y="4484282"/>
            <a:ext cx="6220460" cy="2036106"/>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777558" y="4484282"/>
            <a:ext cx="194389" cy="2036106"/>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
        <p:nvSpPr>
          <p:cNvPr id="9" name="コンテンツ プレースホルダー 8"/>
          <p:cNvSpPr>
            <a:spLocks noGrp="1"/>
          </p:cNvSpPr>
          <p:nvPr>
            <p:ph sz="quarter" idx="1"/>
          </p:nvPr>
        </p:nvSpPr>
        <p:spPr>
          <a:xfrm>
            <a:off x="388779" y="1939149"/>
            <a:ext cx="3436804"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3938977" y="1934301"/>
            <a:ext cx="3436804"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388779" y="2045196"/>
            <a:ext cx="3435563" cy="1090771"/>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3952584" y="2060346"/>
            <a:ext cx="3436912" cy="1090771"/>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
        <p:nvSpPr>
          <p:cNvPr id="11" name="コンテンツ プレースホルダー 10"/>
          <p:cNvSpPr>
            <a:spLocks noGrp="1"/>
          </p:cNvSpPr>
          <p:nvPr>
            <p:ph sz="quarter" idx="2"/>
          </p:nvPr>
        </p:nvSpPr>
        <p:spPr>
          <a:xfrm>
            <a:off x="388779" y="3393511"/>
            <a:ext cx="3434212" cy="642343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3952584" y="3393511"/>
            <a:ext cx="3434212" cy="642343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
        <p:nvSpPr>
          <p:cNvPr id="6" name="二等辺三角形 5"/>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
        <p:nvSpPr>
          <p:cNvPr id="5" name="直線コネクタ 4"/>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78106" y="484787"/>
            <a:ext cx="2138283" cy="1333165"/>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5378106" y="1939150"/>
            <a:ext cx="2138283" cy="770357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1578700-CC02-43A7-8D67-617F0C9B34C3}"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17CBD56-090A-4AA6-BB18-0A87B6BE4240}"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直線コネクタ 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454192" y="5287211"/>
            <a:ext cx="959878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259186" y="484787"/>
            <a:ext cx="4859734" cy="908976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796616"/>
            <a:ext cx="6998018" cy="107309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388779" y="3029920"/>
            <a:ext cx="6998018" cy="6791869"/>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388779" y="1939149"/>
            <a:ext cx="6998018" cy="848378"/>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8/11/2021</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直線コネクタ 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388779" y="796616"/>
            <a:ext cx="155512" cy="1090771"/>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388779" y="242393"/>
            <a:ext cx="6998018" cy="1575559"/>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388779" y="1939149"/>
            <a:ext cx="6998018" cy="7809923"/>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5442902" y="10109834"/>
            <a:ext cx="1946486" cy="581745"/>
          </a:xfrm>
          <a:prstGeom prst="rect">
            <a:avLst/>
          </a:prstGeom>
        </p:spPr>
        <p:txBody>
          <a:bodyPr vert="horz"/>
          <a:lstStyle>
            <a:lvl1pPr algn="l" eaLnBrk="1" latinLnBrk="0" hangingPunct="1">
              <a:defRPr kumimoji="0" sz="1400">
                <a:solidFill>
                  <a:schemeClr val="tx2"/>
                </a:solidFill>
              </a:defRPr>
            </a:lvl1pPr>
          </a:lstStyle>
          <a:p>
            <a:fld id="{2CCF157F-24BC-4F96-B15A-CB12A1589C2E}" type="datetimeFigureOut">
              <a:rPr kumimoji="1" lang="ja-JP" altLang="en-US" smtClean="0"/>
              <a:t>2021/8/11</a:t>
            </a:fld>
            <a:endParaRPr kumimoji="1" lang="ja-JP" altLang="en-US"/>
          </a:p>
        </p:txBody>
      </p:sp>
      <p:sp>
        <p:nvSpPr>
          <p:cNvPr id="3" name="フッター プレースホルダー 2"/>
          <p:cNvSpPr>
            <a:spLocks noGrp="1"/>
          </p:cNvSpPr>
          <p:nvPr>
            <p:ph type="ftr" sz="quarter" idx="3"/>
          </p:nvPr>
        </p:nvSpPr>
        <p:spPr>
          <a:xfrm>
            <a:off x="2464857" y="10109834"/>
            <a:ext cx="2980637" cy="581745"/>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520963" y="10109834"/>
            <a:ext cx="1684708" cy="581745"/>
          </a:xfrm>
          <a:prstGeom prst="rect">
            <a:avLst/>
          </a:prstGeom>
        </p:spPr>
        <p:txBody>
          <a:bodyPr vert="horz"/>
          <a:lstStyle>
            <a:lvl1pPr algn="l" eaLnBrk="1" latinLnBrk="0" hangingPunct="1">
              <a:defRPr kumimoji="0" sz="1400">
                <a:solidFill>
                  <a:schemeClr val="tx2"/>
                </a:solidFill>
              </a:defRPr>
            </a:lvl1pPr>
          </a:lstStyle>
          <a:p>
            <a:fld id="{B4D5CA2B-0AE5-48CB-81EF-2EB246D4FA26}" type="slidenum">
              <a:rPr kumimoji="1" lang="ja-JP" altLang="en-US" smtClean="0"/>
              <a:t>‹#›</a:t>
            </a:fld>
            <a:endParaRPr kumimoji="1" lang="ja-JP" altLang="en-US"/>
          </a:p>
        </p:txBody>
      </p:sp>
      <p:sp>
        <p:nvSpPr>
          <p:cNvPr id="28" name="直線コネクタ 2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388779" y="1817952"/>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p:nvPr/>
        </p:nvSpPr>
        <p:spPr>
          <a:xfrm>
            <a:off x="177487" y="3016850"/>
            <a:ext cx="3666590" cy="5909310"/>
          </a:xfrm>
          <a:prstGeom prst="rect">
            <a:avLst/>
          </a:prstGeom>
          <a:noFill/>
        </p:spPr>
        <p:txBody>
          <a:bodyPr wrap="square" rtlCol="0" anchor="t">
            <a:spAutoFit/>
          </a:bodyPr>
          <a:lstStyle/>
          <a:p>
            <a:pPr algn="ctr">
              <a:lnSpc>
                <a:spcPct val="150000"/>
              </a:lnSpc>
            </a:pPr>
            <a:r>
              <a:rPr lang="ja-JP" altLang="en-US" sz="1800" dirty="0">
                <a:latin typeface="HGP創英角ｺﾞｼｯｸUB" panose="020B0900000000000000" pitchFamily="50" charset="-128"/>
                <a:ea typeface="HGP創英角ｺﾞｼｯｸUB" panose="020B0900000000000000" pitchFamily="50" charset="-128"/>
              </a:rPr>
              <a:t>～発表者の悩み～</a:t>
            </a:r>
            <a:endParaRPr lang="en-US" altLang="ja-JP" sz="1800" dirty="0">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1800" dirty="0">
                <a:latin typeface="HGP創英角ｺﾞｼｯｸUB" panose="020B0900000000000000" pitchFamily="50" charset="-128"/>
                <a:ea typeface="HGP創英角ｺﾞｼｯｸUB" panose="020B0900000000000000" pitchFamily="50" charset="-128"/>
              </a:rPr>
              <a:t>　脳卒中片麻痺患者の歩行再建をする上での結果とその過程に悩んでいます。正常歩行に近づけることは</a:t>
            </a:r>
            <a:r>
              <a:rPr lang="ja-JP" altLang="en-US" sz="1800" dirty="0" smtClean="0">
                <a:latin typeface="HGP創英角ｺﾞｼｯｸUB" panose="020B0900000000000000" pitchFamily="50" charset="-128"/>
                <a:ea typeface="HGP創英角ｺﾞｼｯｸUB" panose="020B0900000000000000" pitchFamily="50" charset="-128"/>
              </a:rPr>
              <a:t>理想だと</a:t>
            </a:r>
            <a:r>
              <a:rPr lang="ja-JP" altLang="en-US" sz="1800" dirty="0">
                <a:latin typeface="HGP創英角ｺﾞｼｯｸUB" panose="020B0900000000000000" pitchFamily="50" charset="-128"/>
                <a:ea typeface="HGP創英角ｺﾞｼｯｸUB" panose="020B0900000000000000" pitchFamily="50" charset="-128"/>
              </a:rPr>
              <a:t>思いますが、そもそも麻痺を患った身体や装具を使用した状態で正常歩行に近づけていくことが本当に正解なのか・・・常日ごろ悶々としながら臨床現場に立っております。</a:t>
            </a:r>
            <a:endParaRPr lang="en-US" altLang="ja-JP" sz="1800" dirty="0">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1800" dirty="0">
                <a:latin typeface="HGP創英角ｺﾞｼｯｸUB" panose="020B0900000000000000" pitchFamily="50" charset="-128"/>
                <a:ea typeface="HGP創英角ｺﾞｼｯｸUB" panose="020B0900000000000000" pitchFamily="50" charset="-128"/>
              </a:rPr>
              <a:t>　</a:t>
            </a:r>
            <a:r>
              <a:rPr lang="ja-JP" altLang="en-US" sz="1800" dirty="0" smtClean="0">
                <a:latin typeface="HGP創英角ｺﾞｼｯｸUB" panose="020B0900000000000000" pitchFamily="50" charset="-128"/>
                <a:ea typeface="HGP創英角ｺﾞｼｯｸUB" panose="020B0900000000000000" pitchFamily="50" charset="-128"/>
              </a:rPr>
              <a:t>今回このような機会をいただきましたので、</a:t>
            </a:r>
            <a:r>
              <a:rPr lang="ja-JP" altLang="en-US" sz="1800" dirty="0" smtClean="0">
                <a:latin typeface="HGP創英角ｺﾞｼｯｸUB" panose="020B0900000000000000" pitchFamily="50" charset="-128"/>
                <a:ea typeface="HGP創英角ｺﾞｼｯｸUB" panose="020B0900000000000000" pitchFamily="50" charset="-128"/>
              </a:rPr>
              <a:t>中堅理学療法士</a:t>
            </a:r>
            <a:r>
              <a:rPr lang="ja-JP" altLang="en-US" sz="1800" dirty="0" smtClean="0">
                <a:latin typeface="HGP創英角ｺﾞｼｯｸUB" panose="020B0900000000000000" pitchFamily="50" charset="-128"/>
                <a:ea typeface="HGP創英角ｺﾞｼｯｸUB" panose="020B0900000000000000" pitchFamily="50" charset="-128"/>
              </a:rPr>
              <a:t>の</a:t>
            </a:r>
            <a:r>
              <a:rPr lang="ja-JP" altLang="en-US" sz="1800" dirty="0">
                <a:latin typeface="HGP創英角ｺﾞｼｯｸUB" panose="020B0900000000000000" pitchFamily="50" charset="-128"/>
                <a:ea typeface="HGP創英角ｺﾞｼｯｸUB" panose="020B0900000000000000" pitchFamily="50" charset="-128"/>
              </a:rPr>
              <a:t>皆様</a:t>
            </a:r>
            <a:r>
              <a:rPr lang="ja-JP" altLang="en-US" sz="1800" dirty="0" smtClean="0">
                <a:latin typeface="HGP創英角ｺﾞｼｯｸUB" panose="020B0900000000000000" pitchFamily="50" charset="-128"/>
                <a:ea typeface="HGP創英角ｺﾞｼｯｸUB" panose="020B0900000000000000" pitchFamily="50" charset="-128"/>
              </a:rPr>
              <a:t>とのディスカッションを通じて改めて片麻痺患者の歩行再建・再考ができればと思います。</a:t>
            </a:r>
            <a:endParaRPr lang="en-US" altLang="ja-JP" sz="1800" dirty="0">
              <a:latin typeface="HGP創英角ｺﾞｼｯｸUB" panose="020B0900000000000000" pitchFamily="50" charset="-128"/>
              <a:ea typeface="HGP創英角ｺﾞｼｯｸUB" panose="020B0900000000000000" pitchFamily="50" charset="-128"/>
            </a:endParaRPr>
          </a:p>
        </p:txBody>
      </p:sp>
      <p:pic>
        <p:nvPicPr>
          <p:cNvPr id="55" name="図 54"/>
          <p:cNvPicPr>
            <a:picLocks noChangeAspect="1"/>
          </p:cNvPicPr>
          <p:nvPr/>
        </p:nvPicPr>
        <p:blipFill>
          <a:blip r:embed="rId2" cstate="print">
            <a:biLevel thresh="75000"/>
            <a:extLst>
              <a:ext uri="{28A0092B-C50C-407E-A947-70E740481C1C}">
                <a14:useLocalDpi xmlns:a14="http://schemas.microsoft.com/office/drawing/2010/main" val="0"/>
              </a:ext>
            </a:extLst>
          </a:blip>
          <a:stretch>
            <a:fillRect/>
          </a:stretch>
        </p:blipFill>
        <p:spPr>
          <a:xfrm>
            <a:off x="-14515" y="40580"/>
            <a:ext cx="7775464" cy="2946323"/>
          </a:xfrm>
          <a:prstGeom prst="rect">
            <a:avLst/>
          </a:prstGeom>
        </p:spPr>
      </p:pic>
      <p:pic>
        <p:nvPicPr>
          <p:cNvPr id="69" name="図 68"/>
          <p:cNvPicPr>
            <a:picLocks noChangeAspect="1"/>
          </p:cNvPicPr>
          <p:nvPr/>
        </p:nvPicPr>
        <p:blipFill>
          <a:blip r:embed="rId3" cstate="print">
            <a:biLevel thresh="75000"/>
            <a:extLst>
              <a:ext uri="{28A0092B-C50C-407E-A947-70E740481C1C}">
                <a14:useLocalDpi xmlns:a14="http://schemas.microsoft.com/office/drawing/2010/main" val="0"/>
              </a:ext>
            </a:extLst>
          </a:blip>
          <a:stretch>
            <a:fillRect/>
          </a:stretch>
        </p:blipFill>
        <p:spPr>
          <a:xfrm>
            <a:off x="61138" y="9282049"/>
            <a:ext cx="7775575" cy="1625664"/>
          </a:xfrm>
          <a:prstGeom prst="rect">
            <a:avLst/>
          </a:prstGeom>
        </p:spPr>
      </p:pic>
      <p:grpSp>
        <p:nvGrpSpPr>
          <p:cNvPr id="38" name="グループ化 37"/>
          <p:cNvGrpSpPr/>
          <p:nvPr/>
        </p:nvGrpSpPr>
        <p:grpSpPr>
          <a:xfrm>
            <a:off x="3929714" y="3094189"/>
            <a:ext cx="3168000" cy="315397"/>
            <a:chOff x="4107861" y="4582572"/>
            <a:chExt cx="3168000" cy="280134"/>
          </a:xfrm>
          <a:solidFill>
            <a:srgbClr val="C30D05"/>
          </a:solidFill>
        </p:grpSpPr>
        <p:sp>
          <p:nvSpPr>
            <p:cNvPr id="34" name="正方形/長方形 33"/>
            <p:cNvSpPr/>
            <p:nvPr/>
          </p:nvSpPr>
          <p:spPr>
            <a:xfrm>
              <a:off x="4107861"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185954" y="4591513"/>
              <a:ext cx="692497" cy="246029"/>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日　時</a:t>
              </a:r>
            </a:p>
          </p:txBody>
        </p:sp>
      </p:grpSp>
      <p:sp>
        <p:nvSpPr>
          <p:cNvPr id="35" name="正方形/長方形 34"/>
          <p:cNvSpPr/>
          <p:nvPr/>
        </p:nvSpPr>
        <p:spPr>
          <a:xfrm>
            <a:off x="3941830" y="3407750"/>
            <a:ext cx="3781714" cy="430887"/>
          </a:xfrm>
          <a:prstGeom prst="rect">
            <a:avLst/>
          </a:prstGeom>
        </p:spPr>
        <p:txBody>
          <a:bodyPr wrap="square" lIns="0" tIns="0" rIns="0" bIns="0">
            <a:spAutoFit/>
          </a:bodyPr>
          <a:lstStyle/>
          <a:p>
            <a:r>
              <a:rPr lang="en-US" altLang="ja-JP" sz="2800" dirty="0">
                <a:latin typeface="HGPｺﾞｼｯｸE" panose="020B0900000000000000" pitchFamily="50" charset="-128"/>
                <a:ea typeface="HGPｺﾞｼｯｸE" panose="020B0900000000000000" pitchFamily="50" charset="-128"/>
              </a:rPr>
              <a:t>2021</a:t>
            </a:r>
            <a:r>
              <a:rPr lang="ja-JP" altLang="en-US" sz="2800" dirty="0">
                <a:latin typeface="HGPｺﾞｼｯｸE" panose="020B0900000000000000" pitchFamily="50" charset="-128"/>
                <a:ea typeface="HGPｺﾞｼｯｸE" panose="020B0900000000000000" pitchFamily="50" charset="-128"/>
              </a:rPr>
              <a:t>年</a:t>
            </a:r>
            <a:r>
              <a:rPr lang="en-US" altLang="ja-JP" sz="2800" dirty="0">
                <a:latin typeface="HGPｺﾞｼｯｸE" panose="020B0900000000000000" pitchFamily="50" charset="-128"/>
                <a:ea typeface="HGPｺﾞｼｯｸE" panose="020B0900000000000000" pitchFamily="50" charset="-128"/>
              </a:rPr>
              <a:t>9</a:t>
            </a:r>
            <a:r>
              <a:rPr lang="ja-JP" altLang="en-US" sz="2800" dirty="0">
                <a:latin typeface="HGPｺﾞｼｯｸE" panose="020B0900000000000000" pitchFamily="50" charset="-128"/>
                <a:ea typeface="HGPｺﾞｼｯｸE" panose="020B0900000000000000" pitchFamily="50" charset="-128"/>
              </a:rPr>
              <a:t>月</a:t>
            </a:r>
            <a:r>
              <a:rPr lang="en-US" altLang="ja-JP" sz="2800" dirty="0">
                <a:latin typeface="HGPｺﾞｼｯｸE" panose="020B0900000000000000" pitchFamily="50" charset="-128"/>
                <a:ea typeface="HGPｺﾞｼｯｸE" panose="020B0900000000000000" pitchFamily="50" charset="-128"/>
              </a:rPr>
              <a:t>25</a:t>
            </a:r>
            <a:r>
              <a:rPr lang="ja-JP" altLang="en-US" sz="2800" dirty="0">
                <a:latin typeface="HGPｺﾞｼｯｸE" panose="020B0900000000000000" pitchFamily="50" charset="-128"/>
                <a:ea typeface="HGPｺﾞｼｯｸE" panose="020B0900000000000000" pitchFamily="50" charset="-128"/>
              </a:rPr>
              <a:t>日 （土）</a:t>
            </a:r>
          </a:p>
        </p:txBody>
      </p:sp>
      <p:sp>
        <p:nvSpPr>
          <p:cNvPr id="36" name="正方形/長方形 35"/>
          <p:cNvSpPr/>
          <p:nvPr/>
        </p:nvSpPr>
        <p:spPr>
          <a:xfrm>
            <a:off x="3990352" y="3868864"/>
            <a:ext cx="3614266" cy="369332"/>
          </a:xfrm>
          <a:prstGeom prst="rect">
            <a:avLst/>
          </a:prstGeom>
        </p:spPr>
        <p:txBody>
          <a:bodyPr wrap="square" lIns="0" tIns="0" rIns="0" bIns="0">
            <a:spAutoFit/>
          </a:bodyPr>
          <a:lstStyle/>
          <a:p>
            <a:r>
              <a:rPr lang="en-US" altLang="ja-JP" sz="2400" dirty="0">
                <a:latin typeface="HGPｺﾞｼｯｸE" panose="020B0900000000000000" pitchFamily="50" charset="-128"/>
                <a:ea typeface="HGPｺﾞｼｯｸE" panose="020B0900000000000000" pitchFamily="50" charset="-128"/>
              </a:rPr>
              <a:t>9:30</a:t>
            </a:r>
            <a:r>
              <a:rPr lang="ja-JP" altLang="en-US" sz="2400" dirty="0">
                <a:latin typeface="HGPｺﾞｼｯｸE" panose="020B0900000000000000" pitchFamily="50" charset="-128"/>
                <a:ea typeface="HGPｺﾞｼｯｸE" panose="020B0900000000000000" pitchFamily="50" charset="-128"/>
              </a:rPr>
              <a:t>～</a:t>
            </a:r>
            <a:r>
              <a:rPr lang="en-US" altLang="ja-JP" sz="2400" dirty="0">
                <a:latin typeface="HGPｺﾞｼｯｸE" panose="020B0900000000000000" pitchFamily="50" charset="-128"/>
                <a:ea typeface="HGPｺﾞｼｯｸE" panose="020B0900000000000000" pitchFamily="50" charset="-128"/>
              </a:rPr>
              <a:t>12:00</a:t>
            </a:r>
            <a:r>
              <a:rPr lang="ja-JP" altLang="en-US" sz="1800" dirty="0">
                <a:latin typeface="HGPｺﾞｼｯｸE" panose="020B0900000000000000" pitchFamily="50" charset="-128"/>
                <a:ea typeface="HGPｺﾞｼｯｸE" panose="020B0900000000000000" pitchFamily="50" charset="-128"/>
              </a:rPr>
              <a:t>（</a:t>
            </a:r>
            <a:r>
              <a:rPr lang="en-US" altLang="ja-JP" sz="1800" dirty="0">
                <a:latin typeface="HGPｺﾞｼｯｸE" panose="020B0900000000000000" pitchFamily="50" charset="-128"/>
                <a:ea typeface="HGPｺﾞｼｯｸE" panose="020B0900000000000000" pitchFamily="50" charset="-128"/>
              </a:rPr>
              <a:t>9:00</a:t>
            </a:r>
            <a:r>
              <a:rPr lang="ja-JP" altLang="en-US" sz="1800" dirty="0">
                <a:latin typeface="HGPｺﾞｼｯｸE" panose="020B0900000000000000" pitchFamily="50" charset="-128"/>
                <a:ea typeface="HGPｺﾞｼｯｸE" panose="020B0900000000000000" pitchFamily="50" charset="-128"/>
              </a:rPr>
              <a:t>受付開始）</a:t>
            </a:r>
            <a:endParaRPr lang="en-US" altLang="ja-JP" sz="1800" dirty="0">
              <a:latin typeface="HGPｺﾞｼｯｸE" panose="020B0900000000000000" pitchFamily="50" charset="-128"/>
              <a:ea typeface="HGPｺﾞｼｯｸE" panose="020B0900000000000000" pitchFamily="50" charset="-128"/>
            </a:endParaRPr>
          </a:p>
        </p:txBody>
      </p:sp>
      <p:sp>
        <p:nvSpPr>
          <p:cNvPr id="46" name="正方形/長方形 45"/>
          <p:cNvSpPr/>
          <p:nvPr/>
        </p:nvSpPr>
        <p:spPr>
          <a:xfrm>
            <a:off x="3903439" y="4716610"/>
            <a:ext cx="3687569" cy="1282402"/>
          </a:xfrm>
          <a:prstGeom prst="rect">
            <a:avLst/>
          </a:prstGeom>
        </p:spPr>
        <p:txBody>
          <a:bodyPr wrap="square" lIns="0" tIns="0" rIns="0" bIns="0">
            <a:spAutoFit/>
          </a:bodyPr>
          <a:lstStyle/>
          <a:p>
            <a:pPr>
              <a:lnSpc>
                <a:spcPts val="2000"/>
              </a:lnSpc>
            </a:pPr>
            <a:r>
              <a:rPr lang="ja-JP" altLang="en-US" sz="1800" dirty="0">
                <a:latin typeface="HGSｺﾞｼｯｸE" panose="020B0900000000000000" pitchFamily="50" charset="-128"/>
                <a:ea typeface="HGSｺﾞｼｯｸE" panose="020B0900000000000000" pitchFamily="50" charset="-128"/>
              </a:rPr>
              <a:t>細川　幸太郎</a:t>
            </a:r>
            <a:endParaRPr lang="en-US" altLang="ja-JP" sz="1800" dirty="0">
              <a:latin typeface="HGSｺﾞｼｯｸE" panose="020B0900000000000000" pitchFamily="50" charset="-128"/>
              <a:ea typeface="HGSｺﾞｼｯｸE" panose="020B0900000000000000" pitchFamily="50" charset="-128"/>
            </a:endParaRPr>
          </a:p>
          <a:p>
            <a:pPr>
              <a:lnSpc>
                <a:spcPts val="2000"/>
              </a:lnSpc>
            </a:pPr>
            <a:r>
              <a:rPr lang="ja-JP" altLang="en-US" sz="1200" dirty="0">
                <a:latin typeface="HGSｺﾞｼｯｸE" panose="020B0900000000000000" pitchFamily="50" charset="-128"/>
                <a:ea typeface="HGSｺﾞｼｯｸE" panose="020B0900000000000000" pitchFamily="50" charset="-128"/>
              </a:rPr>
              <a:t>北海道脳神経外科記念病院</a:t>
            </a:r>
            <a:endParaRPr lang="en-US" altLang="ja-JP" sz="1200" dirty="0">
              <a:latin typeface="HGSｺﾞｼｯｸE" panose="020B0900000000000000" pitchFamily="50" charset="-128"/>
              <a:ea typeface="HGSｺﾞｼｯｸE" panose="020B0900000000000000" pitchFamily="50" charset="-128"/>
            </a:endParaRPr>
          </a:p>
          <a:p>
            <a:pPr>
              <a:lnSpc>
                <a:spcPts val="2000"/>
              </a:lnSpc>
            </a:pPr>
            <a:r>
              <a:rPr lang="ja-JP" altLang="en-US" sz="1200" dirty="0">
                <a:latin typeface="HGSｺﾞｼｯｸE" panose="020B0900000000000000" pitchFamily="50" charset="-128"/>
                <a:ea typeface="HGSｺﾞｼｯｸE" panose="020B0900000000000000" pitchFamily="50" charset="-128"/>
              </a:rPr>
              <a:t>リハビリテーション部　主任</a:t>
            </a:r>
            <a:endParaRPr lang="en-US" altLang="ja-JP" sz="1200" dirty="0">
              <a:latin typeface="HGSｺﾞｼｯｸE" panose="020B0900000000000000" pitchFamily="50" charset="-128"/>
              <a:ea typeface="HGSｺﾞｼｯｸE" panose="020B0900000000000000" pitchFamily="50" charset="-128"/>
            </a:endParaRPr>
          </a:p>
          <a:p>
            <a:pPr>
              <a:lnSpc>
                <a:spcPts val="2000"/>
              </a:lnSpc>
            </a:pPr>
            <a:r>
              <a:rPr lang="ja-JP" altLang="en-US" sz="1200" dirty="0">
                <a:latin typeface="HGSｺﾞｼｯｸE" panose="020B0900000000000000" pitchFamily="50" charset="-128"/>
                <a:ea typeface="HGSｺﾞｼｯｸE" panose="020B0900000000000000" pitchFamily="50" charset="-128"/>
              </a:rPr>
              <a:t>脳卒中認定理学療法士</a:t>
            </a:r>
            <a:endParaRPr lang="en-US" altLang="ja-JP" sz="1200" dirty="0">
              <a:latin typeface="HGSｺﾞｼｯｸE" panose="020B0900000000000000" pitchFamily="50" charset="-128"/>
              <a:ea typeface="HGSｺﾞｼｯｸE" panose="020B0900000000000000" pitchFamily="50" charset="-128"/>
            </a:endParaRPr>
          </a:p>
          <a:p>
            <a:pPr>
              <a:lnSpc>
                <a:spcPts val="2000"/>
              </a:lnSpc>
            </a:pPr>
            <a:r>
              <a:rPr lang="ja-JP" altLang="en-US" sz="1200" dirty="0">
                <a:latin typeface="HGSｺﾞｼｯｸE" panose="020B0900000000000000" pitchFamily="50" charset="-128"/>
                <a:ea typeface="HGSｺﾞｼｯｸE" panose="020B0900000000000000" pitchFamily="50" charset="-128"/>
              </a:rPr>
              <a:t>当研究会</a:t>
            </a:r>
            <a:r>
              <a:rPr lang="ja-JP" altLang="en-US" sz="1200" dirty="0">
                <a:latin typeface="HGSｺﾞｼｯｸE" panose="020B0900000000000000" pitchFamily="50" charset="-128"/>
                <a:ea typeface="HGSｺﾞｼｯｸE" panose="020B0900000000000000" pitchFamily="50" charset="-128"/>
              </a:rPr>
              <a:t>　会員　</a:t>
            </a:r>
            <a:endParaRPr lang="en-US" altLang="ja-JP" sz="1200" dirty="0">
              <a:latin typeface="HGSｺﾞｼｯｸE" panose="020B0900000000000000" pitchFamily="50" charset="-128"/>
              <a:ea typeface="HGSｺﾞｼｯｸE" panose="020B0900000000000000" pitchFamily="50" charset="-128"/>
            </a:endParaRPr>
          </a:p>
        </p:txBody>
      </p:sp>
      <p:sp>
        <p:nvSpPr>
          <p:cNvPr id="49" name="正方形/長方形 48"/>
          <p:cNvSpPr/>
          <p:nvPr/>
        </p:nvSpPr>
        <p:spPr>
          <a:xfrm>
            <a:off x="462688" y="10061583"/>
            <a:ext cx="5303132" cy="553998"/>
          </a:xfrm>
          <a:prstGeom prst="rect">
            <a:avLst/>
          </a:prstGeom>
        </p:spPr>
        <p:txBody>
          <a:bodyPr wrap="square" lIns="0" tIns="0" rIns="0" bIns="0">
            <a:spAutoFit/>
          </a:bodyPr>
          <a:lstStyle/>
          <a:p>
            <a:r>
              <a:rPr lang="ja-JP" altLang="en-US" sz="1800" dirty="0">
                <a:solidFill>
                  <a:schemeClr val="bg1"/>
                </a:solidFill>
                <a:latin typeface="HGP創英角ｺﾞｼｯｸUB" panose="020B0900000000000000" pitchFamily="50" charset="-128"/>
                <a:ea typeface="HGP創英角ｺﾞｼｯｸUB" panose="020B0900000000000000" pitchFamily="50" charset="-128"/>
              </a:rPr>
              <a:t>中堅理学療法士による北海道神経理学療法研究会</a:t>
            </a:r>
            <a:endParaRPr lang="en-US" altLang="ja-JP" sz="1800" dirty="0">
              <a:solidFill>
                <a:schemeClr val="bg1"/>
              </a:solidFill>
              <a:latin typeface="HGP創英角ｺﾞｼｯｸUB" panose="020B0900000000000000" pitchFamily="50" charset="-128"/>
              <a:ea typeface="HGP創英角ｺﾞｼｯｸUB" panose="020B0900000000000000" pitchFamily="50" charset="-128"/>
            </a:endParaRPr>
          </a:p>
          <a:p>
            <a:r>
              <a:rPr lang="en-US" altLang="ja-JP" sz="18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Kozuka Gothic Pro B" charset="-128"/>
              </a:rPr>
              <a:t>npt.hokkaido@gmail.com</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6" name="正方形/長方形 55"/>
          <p:cNvSpPr/>
          <p:nvPr/>
        </p:nvSpPr>
        <p:spPr>
          <a:xfrm>
            <a:off x="-29139" y="872535"/>
            <a:ext cx="7775575" cy="1000274"/>
          </a:xfrm>
          <a:prstGeom prst="rect">
            <a:avLst/>
          </a:prstGeom>
          <a:noFill/>
        </p:spPr>
        <p:txBody>
          <a:bodyPr wrap="square" lIns="0" tIns="0" rIns="0" bIns="0" anchor="t" anchorCtr="0">
            <a:spAutoFit/>
          </a:bodyPr>
          <a:lstStyle/>
          <a:p>
            <a:pPr algn="ctr">
              <a:lnSpc>
                <a:spcPts val="7800"/>
              </a:lnSpc>
            </a:pPr>
            <a:r>
              <a:rPr lang="ja-JP" altLang="en-US" sz="4000" dirty="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第</a:t>
            </a:r>
            <a:r>
              <a:rPr lang="en-US" altLang="ja-JP" sz="4000" dirty="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8</a:t>
            </a:r>
            <a:r>
              <a:rPr lang="ja-JP" altLang="en-US" sz="4000" dirty="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回 研修会</a:t>
            </a:r>
          </a:p>
        </p:txBody>
      </p:sp>
      <p:sp>
        <p:nvSpPr>
          <p:cNvPr id="50" name="正方形/長方形 49"/>
          <p:cNvSpPr/>
          <p:nvPr/>
        </p:nvSpPr>
        <p:spPr>
          <a:xfrm>
            <a:off x="459634" y="9635878"/>
            <a:ext cx="1384995" cy="276999"/>
          </a:xfrm>
          <a:prstGeom prst="rect">
            <a:avLst/>
          </a:prstGeom>
        </p:spPr>
        <p:txBody>
          <a:bodyPr wrap="none" lIns="0" tIns="0" rIns="0" bIns="0">
            <a:spAutoFit/>
          </a:bodyPr>
          <a:lstStyle/>
          <a:p>
            <a:r>
              <a:rPr lang="ja-JP" altLang="en-US" sz="1800" dirty="0">
                <a:solidFill>
                  <a:schemeClr val="bg1"/>
                </a:solidFill>
                <a:latin typeface="HGｺﾞｼｯｸE" panose="020B0909000000000000" pitchFamily="49" charset="-128"/>
                <a:ea typeface="HGｺﾞｼｯｸE" panose="020B0909000000000000" pitchFamily="49" charset="-128"/>
              </a:rPr>
              <a:t>お問い合わせ</a:t>
            </a:r>
          </a:p>
        </p:txBody>
      </p:sp>
      <p:sp>
        <p:nvSpPr>
          <p:cNvPr id="48" name="正方形/長方形 47"/>
          <p:cNvSpPr/>
          <p:nvPr/>
        </p:nvSpPr>
        <p:spPr>
          <a:xfrm>
            <a:off x="425301" y="559723"/>
            <a:ext cx="6924973" cy="307777"/>
          </a:xfrm>
          <a:prstGeom prst="rect">
            <a:avLst/>
          </a:prstGeom>
        </p:spPr>
        <p:txBody>
          <a:bodyPr wrap="none" lIns="0" tIns="0" rIns="0" bIns="0">
            <a:spAutoFit/>
          </a:bodyPr>
          <a:lstStyle/>
          <a:p>
            <a:r>
              <a:rPr lang="ja-JP" altLang="en-US" sz="2000" dirty="0">
                <a:solidFill>
                  <a:schemeClr val="bg1"/>
                </a:solidFill>
                <a:latin typeface="HGｺﾞｼｯｸE" panose="020B0909000000000000" pitchFamily="49" charset="-128"/>
                <a:ea typeface="HGｺﾞｼｯｸE" panose="020B0909000000000000" pitchFamily="49" charset="-128"/>
              </a:rPr>
              <a:t>中堅理学療法士による北海道神経理学療法研究会主催研修会</a:t>
            </a:r>
          </a:p>
        </p:txBody>
      </p:sp>
      <p:sp>
        <p:nvSpPr>
          <p:cNvPr id="59" name="正方形/長方形 58"/>
          <p:cNvSpPr/>
          <p:nvPr/>
        </p:nvSpPr>
        <p:spPr>
          <a:xfrm>
            <a:off x="802670" y="1888388"/>
            <a:ext cx="6141095" cy="677108"/>
          </a:xfrm>
          <a:prstGeom prst="rect">
            <a:avLst/>
          </a:prstGeom>
        </p:spPr>
        <p:txBody>
          <a:bodyPr wrap="square" lIns="0" tIns="0" rIns="0" bIns="0" anchor="t">
            <a:spAutoFit/>
          </a:bodyPr>
          <a:lstStyle/>
          <a:p>
            <a:pPr algn="ctr"/>
            <a:r>
              <a:rPr lang="ja-JP" altLang="en-US" sz="2400" dirty="0">
                <a:solidFill>
                  <a:schemeClr val="bg1"/>
                </a:solidFill>
              </a:rPr>
              <a:t>片麻痺患者の歩行再建・再考</a:t>
            </a:r>
            <a:endParaRPr lang="en-US" altLang="ja-JP" sz="2400" dirty="0">
              <a:solidFill>
                <a:schemeClr val="bg1"/>
              </a:solidFill>
            </a:endParaRPr>
          </a:p>
          <a:p>
            <a:pPr algn="ctr"/>
            <a:r>
              <a:rPr lang="ja-JP" altLang="ja-JP" sz="2000" dirty="0">
                <a:solidFill>
                  <a:schemeClr val="bg1"/>
                </a:solidFill>
              </a:rPr>
              <a:t>〜</a:t>
            </a:r>
            <a:r>
              <a:rPr lang="ja-JP" altLang="en-US" sz="2000" dirty="0">
                <a:solidFill>
                  <a:schemeClr val="bg1"/>
                </a:solidFill>
              </a:rPr>
              <a:t>一中堅理学療法士のメソッドにズレはあるのか？</a:t>
            </a:r>
            <a:r>
              <a:rPr lang="ja-JP" altLang="ja-JP" sz="2000" dirty="0">
                <a:solidFill>
                  <a:schemeClr val="bg1"/>
                </a:solidFill>
              </a:rPr>
              <a:t>〜</a:t>
            </a:r>
          </a:p>
        </p:txBody>
      </p:sp>
      <p:grpSp>
        <p:nvGrpSpPr>
          <p:cNvPr id="52" name="グループ化 51"/>
          <p:cNvGrpSpPr/>
          <p:nvPr/>
        </p:nvGrpSpPr>
        <p:grpSpPr>
          <a:xfrm>
            <a:off x="3901816" y="4371560"/>
            <a:ext cx="3168000" cy="318493"/>
            <a:chOff x="4165013" y="4579823"/>
            <a:chExt cx="3168000" cy="282883"/>
          </a:xfrm>
          <a:solidFill>
            <a:srgbClr val="F39800"/>
          </a:solidFill>
        </p:grpSpPr>
        <p:sp>
          <p:nvSpPr>
            <p:cNvPr id="57" name="正方形/長方形 56"/>
            <p:cNvSpPr/>
            <p:nvPr/>
          </p:nvSpPr>
          <p:spPr>
            <a:xfrm>
              <a:off x="4165013"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4252929" y="4579823"/>
              <a:ext cx="1154162" cy="246029"/>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症例発表者</a:t>
              </a:r>
              <a:endParaRPr lang="en-US" altLang="ja-JP" sz="1800" dirty="0">
                <a:solidFill>
                  <a:schemeClr val="bg1"/>
                </a:solidFill>
                <a:latin typeface="HGｺﾞｼｯｸE" panose="020B0909000000000000" pitchFamily="49" charset="-128"/>
                <a:ea typeface="HGｺﾞｼｯｸE" panose="020B0909000000000000" pitchFamily="49" charset="-128"/>
              </a:endParaRPr>
            </a:p>
          </p:txBody>
        </p:sp>
      </p:grpSp>
      <p:sp>
        <p:nvSpPr>
          <p:cNvPr id="62" name="正方形/長方形 61"/>
          <p:cNvSpPr/>
          <p:nvPr/>
        </p:nvSpPr>
        <p:spPr>
          <a:xfrm>
            <a:off x="3909523" y="7323041"/>
            <a:ext cx="3690143" cy="512961"/>
          </a:xfrm>
          <a:prstGeom prst="rect">
            <a:avLst/>
          </a:prstGeom>
        </p:spPr>
        <p:txBody>
          <a:bodyPr wrap="square" lIns="0" tIns="0" rIns="0" bIns="0">
            <a:spAutoFit/>
          </a:bodyPr>
          <a:lstStyle/>
          <a:p>
            <a:pPr>
              <a:lnSpc>
                <a:spcPts val="2000"/>
              </a:lnSpc>
            </a:pPr>
            <a:r>
              <a:rPr lang="en-US" altLang="ja-JP" sz="1800" dirty="0">
                <a:latin typeface="HGSｺﾞｼｯｸE" panose="020B0900000000000000" pitchFamily="50" charset="-128"/>
                <a:ea typeface="HGSｺﾞｼｯｸE" panose="020B0900000000000000" pitchFamily="50" charset="-128"/>
              </a:rPr>
              <a:t>ZOOM</a:t>
            </a:r>
            <a:r>
              <a:rPr lang="ja-JP" altLang="en-US" sz="1800" dirty="0">
                <a:latin typeface="HGSｺﾞｼｯｸE" panose="020B0900000000000000" pitchFamily="50" charset="-128"/>
                <a:ea typeface="HGSｺﾞｼｯｸE" panose="020B0900000000000000" pitchFamily="50" charset="-128"/>
              </a:rPr>
              <a:t>利用</a:t>
            </a:r>
            <a:endParaRPr lang="en-US" altLang="ja-JP" sz="1800" dirty="0">
              <a:latin typeface="HGSｺﾞｼｯｸE" panose="020B0900000000000000" pitchFamily="50" charset="-128"/>
              <a:ea typeface="HGSｺﾞｼｯｸE" panose="020B0900000000000000" pitchFamily="50" charset="-128"/>
            </a:endParaRPr>
          </a:p>
          <a:p>
            <a:pPr>
              <a:lnSpc>
                <a:spcPts val="2000"/>
              </a:lnSpc>
            </a:pPr>
            <a:r>
              <a:rPr lang="en-US" altLang="ja-JP" sz="1600" dirty="0">
                <a:latin typeface="HGSｺﾞｼｯｸE" panose="020B0900000000000000" pitchFamily="50" charset="-128"/>
                <a:ea typeface="HGSｺﾞｼｯｸE" panose="020B0900000000000000" pitchFamily="50" charset="-128"/>
              </a:rPr>
              <a:t>※</a:t>
            </a:r>
            <a:r>
              <a:rPr lang="ja-JP" altLang="en-US" sz="1600" dirty="0">
                <a:latin typeface="HGSｺﾞｼｯｸE" panose="020B0900000000000000" pitchFamily="50" charset="-128"/>
                <a:ea typeface="HGSｺﾞｼｯｸE" panose="020B0900000000000000" pitchFamily="50" charset="-128"/>
              </a:rPr>
              <a:t>当日に専用</a:t>
            </a:r>
            <a:r>
              <a:rPr lang="en-US" altLang="ja-JP" sz="1600" dirty="0">
                <a:latin typeface="HGSｺﾞｼｯｸE" panose="020B0900000000000000" pitchFamily="50" charset="-128"/>
                <a:ea typeface="HGSｺﾞｼｯｸE" panose="020B0900000000000000" pitchFamily="50" charset="-128"/>
              </a:rPr>
              <a:t>URL</a:t>
            </a:r>
            <a:r>
              <a:rPr lang="ja-JP" altLang="en-US" sz="1600" dirty="0">
                <a:latin typeface="HGSｺﾞｼｯｸE" panose="020B0900000000000000" pitchFamily="50" charset="-128"/>
                <a:ea typeface="HGSｺﾞｼｯｸE" panose="020B0900000000000000" pitchFamily="50" charset="-128"/>
              </a:rPr>
              <a:t>をお知らせ致します</a:t>
            </a:r>
            <a:endParaRPr lang="ja-JP" altLang="en-US" sz="1100" dirty="0">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3906864" y="6952374"/>
            <a:ext cx="3168000" cy="315397"/>
            <a:chOff x="4165013" y="4582572"/>
            <a:chExt cx="3168000" cy="280134"/>
          </a:xfrm>
          <a:solidFill>
            <a:srgbClr val="2EA7F4"/>
          </a:solidFill>
        </p:grpSpPr>
        <p:sp>
          <p:nvSpPr>
            <p:cNvPr id="64" name="正方形/長方形 63"/>
            <p:cNvSpPr/>
            <p:nvPr/>
          </p:nvSpPr>
          <p:spPr>
            <a:xfrm>
              <a:off x="4165013"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4229925" y="4591510"/>
              <a:ext cx="461666" cy="246029"/>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場所</a:t>
              </a:r>
            </a:p>
          </p:txBody>
        </p:sp>
      </p:grpSp>
      <p:sp>
        <p:nvSpPr>
          <p:cNvPr id="66" name="正方形/長方形 65"/>
          <p:cNvSpPr/>
          <p:nvPr/>
        </p:nvSpPr>
        <p:spPr>
          <a:xfrm>
            <a:off x="3948789" y="6549827"/>
            <a:ext cx="3536365" cy="256480"/>
          </a:xfrm>
          <a:prstGeom prst="rect">
            <a:avLst/>
          </a:prstGeom>
        </p:spPr>
        <p:txBody>
          <a:bodyPr wrap="square" lIns="0" tIns="0" rIns="0" bIns="0">
            <a:spAutoFit/>
          </a:bodyPr>
          <a:lstStyle/>
          <a:p>
            <a:pPr>
              <a:lnSpc>
                <a:spcPts val="2000"/>
              </a:lnSpc>
            </a:pPr>
            <a:r>
              <a:rPr lang="ja-JP" altLang="en-US" sz="1800" dirty="0">
                <a:latin typeface="HGSｺﾞｼｯｸE" panose="020B0900000000000000" pitchFamily="50" charset="-128"/>
                <a:ea typeface="HGSｺﾞｼｯｸE" panose="020B0900000000000000" pitchFamily="50" charset="-128"/>
              </a:rPr>
              <a:t>無料</a:t>
            </a:r>
            <a:endParaRPr lang="ja-JP" altLang="en-US" sz="1000" dirty="0">
              <a:latin typeface="HGSｺﾞｼｯｸE" panose="020B0900000000000000" pitchFamily="50" charset="-128"/>
              <a:ea typeface="HGSｺﾞｼｯｸE" panose="020B0900000000000000" pitchFamily="50" charset="-128"/>
            </a:endParaRPr>
          </a:p>
        </p:txBody>
      </p:sp>
      <p:grpSp>
        <p:nvGrpSpPr>
          <p:cNvPr id="67" name="グループ化 66"/>
          <p:cNvGrpSpPr/>
          <p:nvPr/>
        </p:nvGrpSpPr>
        <p:grpSpPr>
          <a:xfrm>
            <a:off x="3922514" y="6145719"/>
            <a:ext cx="3168000" cy="315397"/>
            <a:chOff x="4165013" y="4582572"/>
            <a:chExt cx="3168000" cy="280134"/>
          </a:xfrm>
          <a:solidFill>
            <a:srgbClr val="8FC31F"/>
          </a:solidFill>
        </p:grpSpPr>
        <p:sp>
          <p:nvSpPr>
            <p:cNvPr id="68" name="正方形/長方形 67"/>
            <p:cNvSpPr/>
            <p:nvPr/>
          </p:nvSpPr>
          <p:spPr>
            <a:xfrm>
              <a:off x="4165013"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4228811" y="4591515"/>
              <a:ext cx="692497" cy="246029"/>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参加費</a:t>
              </a:r>
            </a:p>
          </p:txBody>
        </p:sp>
      </p:grpSp>
      <p:pic>
        <p:nvPicPr>
          <p:cNvPr id="43" name="図 4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51044" y="9833544"/>
            <a:ext cx="919653" cy="919653"/>
          </a:xfrm>
          <a:prstGeom prst="rect">
            <a:avLst/>
          </a:prstGeom>
        </p:spPr>
      </p:pic>
      <p:grpSp>
        <p:nvGrpSpPr>
          <p:cNvPr id="37" name="グループ化 36"/>
          <p:cNvGrpSpPr/>
          <p:nvPr/>
        </p:nvGrpSpPr>
        <p:grpSpPr>
          <a:xfrm>
            <a:off x="3930770" y="7982530"/>
            <a:ext cx="3168000" cy="315398"/>
            <a:chOff x="4165013" y="4582571"/>
            <a:chExt cx="3168000" cy="280134"/>
          </a:xfrm>
          <a:solidFill>
            <a:schemeClr val="accent1">
              <a:lumMod val="75000"/>
            </a:schemeClr>
          </a:solidFill>
        </p:grpSpPr>
        <p:sp>
          <p:nvSpPr>
            <p:cNvPr id="39" name="正方形/長方形 38"/>
            <p:cNvSpPr/>
            <p:nvPr/>
          </p:nvSpPr>
          <p:spPr>
            <a:xfrm>
              <a:off x="4165013" y="4582571"/>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241679" y="4582571"/>
              <a:ext cx="923330" cy="246028"/>
            </a:xfrm>
            <a:prstGeom prst="rect">
              <a:avLst/>
            </a:prstGeom>
            <a:grpFill/>
          </p:spPr>
          <p:txBody>
            <a:bodyPr wrap="none" lIns="0" tIns="0" rIns="0" bIns="0">
              <a:spAutoFit/>
            </a:bodyPr>
            <a:lstStyle/>
            <a:p>
              <a:r>
                <a:rPr lang="ja-JP" altLang="en-US" sz="1800" dirty="0">
                  <a:solidFill>
                    <a:schemeClr val="bg1"/>
                  </a:solidFill>
                  <a:latin typeface="HGｺﾞｼｯｸE" panose="020B0909000000000000" pitchFamily="49" charset="-128"/>
                  <a:ea typeface="HGｺﾞｼｯｸE" panose="020B0909000000000000" pitchFamily="49" charset="-128"/>
                </a:rPr>
                <a:t>特記事項</a:t>
              </a:r>
            </a:p>
          </p:txBody>
        </p:sp>
      </p:grpSp>
      <p:sp>
        <p:nvSpPr>
          <p:cNvPr id="41" name="正方形/長方形 40"/>
          <p:cNvSpPr/>
          <p:nvPr/>
        </p:nvSpPr>
        <p:spPr>
          <a:xfrm>
            <a:off x="3901816" y="8367507"/>
            <a:ext cx="3583338" cy="769441"/>
          </a:xfrm>
          <a:prstGeom prst="rect">
            <a:avLst/>
          </a:prstGeom>
        </p:spPr>
        <p:txBody>
          <a:bodyPr wrap="square" lIns="0" tIns="0" rIns="0" bIns="0">
            <a:spAutoFit/>
          </a:bodyPr>
          <a:lstStyle/>
          <a:p>
            <a:pPr>
              <a:lnSpc>
                <a:spcPts val="2000"/>
              </a:lnSpc>
            </a:pPr>
            <a:r>
              <a:rPr lang="ja-JP" altLang="en-US" sz="1800" dirty="0">
                <a:latin typeface="HGSｺﾞｼｯｸE" panose="020B0900000000000000" pitchFamily="50" charset="-128"/>
                <a:ea typeface="HGSｺﾞｼｯｸE" panose="020B0900000000000000" pitchFamily="50" charset="-128"/>
              </a:rPr>
              <a:t>施設間ディスカッションを予定しています。</a:t>
            </a:r>
            <a:endParaRPr lang="en-US" altLang="ja-JP" sz="1800" dirty="0">
              <a:latin typeface="HGSｺﾞｼｯｸE" panose="020B0900000000000000" pitchFamily="50" charset="-128"/>
              <a:ea typeface="HGSｺﾞｼｯｸE" panose="020B0900000000000000" pitchFamily="50" charset="-128"/>
            </a:endParaRPr>
          </a:p>
          <a:p>
            <a:pPr>
              <a:lnSpc>
                <a:spcPts val="2000"/>
              </a:lnSpc>
            </a:pPr>
            <a:r>
              <a:rPr lang="ja-JP" altLang="en-US" sz="1800" dirty="0">
                <a:latin typeface="HGSｺﾞｼｯｸE" panose="020B0900000000000000" pitchFamily="50" charset="-128"/>
                <a:ea typeface="HGSｺﾞｼｯｸE" panose="020B0900000000000000" pitchFamily="50" charset="-128"/>
              </a:rPr>
              <a:t>　</a:t>
            </a:r>
          </a:p>
        </p:txBody>
      </p:sp>
    </p:spTree>
    <p:extLst>
      <p:ext uri="{BB962C8B-B14F-4D97-AF65-F5344CB8AC3E}">
        <p14:creationId xmlns:p14="http://schemas.microsoft.com/office/powerpoint/2010/main" val="1640777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1894</TotalTime>
  <Words>98</Words>
  <Application>Microsoft Office PowerPoint</Application>
  <PresentationFormat>ユーザー設定</PresentationFormat>
  <Paragraphs>27</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HGPｺﾞｼｯｸE</vt:lpstr>
      <vt:lpstr>HGP創英角ｺﾞｼｯｸUB</vt:lpstr>
      <vt:lpstr>HGSｺﾞｼｯｸE</vt:lpstr>
      <vt:lpstr>HGｺﾞｼｯｸE</vt:lpstr>
      <vt:lpstr>HG明朝E</vt:lpstr>
      <vt:lpstr>Kozuka Gothic Pro B</vt:lpstr>
      <vt:lpstr>ＭＳ Ｐゴシック</vt:lpstr>
      <vt:lpstr>Bookman Old Style</vt:lpstr>
      <vt:lpstr>Calibri</vt:lpstr>
      <vt:lpstr>Gill Sans MT</vt:lpstr>
      <vt:lpstr>Wingdings</vt:lpstr>
      <vt:lpstr>Wingdings 3</vt:lpstr>
      <vt:lpstr>アース</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Reha</cp:lastModifiedBy>
  <cp:revision>171</cp:revision>
  <cp:lastPrinted>2019-12-05T05:47:36Z</cp:lastPrinted>
  <dcterms:created xsi:type="dcterms:W3CDTF">2013-08-07T01:16:52Z</dcterms:created>
  <dcterms:modified xsi:type="dcterms:W3CDTF">2021-08-11T04:46:29Z</dcterms:modified>
</cp:coreProperties>
</file>