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0" r:id="rId1"/>
  </p:sldMasterIdLst>
  <p:notesMasterIdLst>
    <p:notesMasterId r:id="rId3"/>
  </p:notesMasterIdLst>
  <p:handoutMasterIdLst>
    <p:handoutMasterId r:id="rId4"/>
  </p:handoutMasterIdLst>
  <p:sldIdLst>
    <p:sldId id="262" r:id="rId2"/>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p15:clr>
            <a:srgbClr val="A4A3A4"/>
          </p15:clr>
        </p15:guide>
        <p15:guide id="2" pos="2449">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A7F4"/>
    <a:srgbClr val="8FC31F"/>
    <a:srgbClr val="F39800"/>
    <a:srgbClr val="C30D05"/>
    <a:srgbClr val="FFF200"/>
    <a:srgbClr val="0068B7"/>
    <a:srgbClr val="00719C"/>
    <a:srgbClr val="FFFCDB"/>
    <a:srgbClr val="FFF462"/>
    <a:srgbClr val="EB6D9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B9C4A2-F047-4A67-A4DD-120F81133228}" v="20" dt="2020-07-02T12:01:29.01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63" autoAdjust="0"/>
    <p:restoredTop sz="99699" autoAdjust="0"/>
  </p:normalViewPr>
  <p:slideViewPr>
    <p:cSldViewPr snapToGrid="0">
      <p:cViewPr varScale="1">
        <p:scale>
          <a:sx n="77" d="100"/>
          <a:sy n="77" d="100"/>
        </p:scale>
        <p:origin x="2850" y="108"/>
      </p:cViewPr>
      <p:guideLst>
        <p:guide orient="horz" pos="3436"/>
        <p:guide pos="2449"/>
      </p:guideLst>
    </p:cSldViewPr>
  </p:slideViewPr>
  <p:notesTextViewPr>
    <p:cViewPr>
      <p:scale>
        <a:sx n="1" d="1"/>
        <a:sy n="1" d="1"/>
      </p:scale>
      <p:origin x="0" y="0"/>
    </p:cViewPr>
  </p:notesTextViewPr>
  <p:notesViewPr>
    <p:cSldViewPr snapToGrid="0">
      <p:cViewPr varScale="1">
        <p:scale>
          <a:sx n="70" d="100"/>
          <a:sy n="70" d="100"/>
        </p:scale>
        <p:origin x="-214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横山 正木" userId="f2d03c6f925478db" providerId="Windows Live" clId="Web-{4CC782C5-40E6-4DD2-8E78-AAD8CCA3BDA8}"/>
    <pc:docChg chg="modSld">
      <pc:chgData name="横山 正木" userId="f2d03c6f925478db" providerId="Windows Live" clId="Web-{4CC782C5-40E6-4DD2-8E78-AAD8CCA3BDA8}" dt="2020-06-25T15:36:24.956" v="2" actId="20577"/>
      <pc:docMkLst>
        <pc:docMk/>
      </pc:docMkLst>
      <pc:sldChg chg="modSp">
        <pc:chgData name="横山 正木" userId="f2d03c6f925478db" providerId="Windows Live" clId="Web-{4CC782C5-40E6-4DD2-8E78-AAD8CCA3BDA8}" dt="2020-06-25T15:36:24.206" v="0" actId="20577"/>
        <pc:sldMkLst>
          <pc:docMk/>
          <pc:sldMk cId="1640777822" sldId="262"/>
        </pc:sldMkLst>
        <pc:spChg chg="mod">
          <ac:chgData name="横山 正木" userId="f2d03c6f925478db" providerId="Windows Live" clId="Web-{4CC782C5-40E6-4DD2-8E78-AAD8CCA3BDA8}" dt="2020-06-25T15:36:24.206" v="0" actId="20577"/>
          <ac:spMkLst>
            <pc:docMk/>
            <pc:sldMk cId="1640777822" sldId="262"/>
            <ac:spMk id="59" creationId="{00000000-0000-0000-0000-000000000000}"/>
          </ac:spMkLst>
        </pc:spChg>
      </pc:sldChg>
    </pc:docChg>
  </pc:docChgLst>
  <pc:docChgLst>
    <pc:chgData name="圭介 小野" userId="c2c929169c489dbc" providerId="LiveId" clId="{5AB9C4A2-F047-4A67-A4DD-120F81133228}"/>
    <pc:docChg chg="custSel modSld">
      <pc:chgData name="圭介 小野" userId="c2c929169c489dbc" providerId="LiveId" clId="{5AB9C4A2-F047-4A67-A4DD-120F81133228}" dt="2020-07-02T12:01:30.104" v="173" actId="20577"/>
      <pc:docMkLst>
        <pc:docMk/>
      </pc:docMkLst>
      <pc:sldChg chg="modSp mod">
        <pc:chgData name="圭介 小野" userId="c2c929169c489dbc" providerId="LiveId" clId="{5AB9C4A2-F047-4A67-A4DD-120F81133228}" dt="2020-07-02T12:01:30.104" v="173" actId="20577"/>
        <pc:sldMkLst>
          <pc:docMk/>
          <pc:sldMk cId="1640777822" sldId="262"/>
        </pc:sldMkLst>
        <pc:spChg chg="mod">
          <ac:chgData name="圭介 小野" userId="c2c929169c489dbc" providerId="LiveId" clId="{5AB9C4A2-F047-4A67-A4DD-120F81133228}" dt="2020-07-02T12:01:30.104" v="173" actId="20577"/>
          <ac:spMkLst>
            <pc:docMk/>
            <pc:sldMk cId="1640777822" sldId="262"/>
            <ac:spMk id="35" creationId="{00000000-0000-0000-0000-000000000000}"/>
          </ac:spMkLst>
        </pc:spChg>
        <pc:spChg chg="mod">
          <ac:chgData name="圭介 小野" userId="c2c929169c489dbc" providerId="LiveId" clId="{5AB9C4A2-F047-4A67-A4DD-120F81133228}" dt="2020-06-27T23:22:54.698" v="161" actId="20577"/>
          <ac:spMkLst>
            <pc:docMk/>
            <pc:sldMk cId="1640777822" sldId="262"/>
            <ac:spMk id="36" creationId="{00000000-0000-0000-0000-000000000000}"/>
          </ac:spMkLst>
        </pc:spChg>
        <pc:spChg chg="mod">
          <ac:chgData name="圭介 小野" userId="c2c929169c489dbc" providerId="LiveId" clId="{5AB9C4A2-F047-4A67-A4DD-120F81133228}" dt="2020-06-27T23:22:34.650" v="155" actId="1036"/>
          <ac:spMkLst>
            <pc:docMk/>
            <pc:sldMk cId="1640777822" sldId="262"/>
            <ac:spMk id="46" creationId="{00000000-0000-0000-0000-000000000000}"/>
          </ac:spMkLst>
        </pc:spChg>
        <pc:spChg chg="mod">
          <ac:chgData name="圭介 小野" userId="c2c929169c489dbc" providerId="LiveId" clId="{5AB9C4A2-F047-4A67-A4DD-120F81133228}" dt="2020-06-27T23:22:34.650" v="155" actId="1036"/>
          <ac:spMkLst>
            <pc:docMk/>
            <pc:sldMk cId="1640777822" sldId="262"/>
            <ac:spMk id="62" creationId="{00000000-0000-0000-0000-000000000000}"/>
          </ac:spMkLst>
        </pc:spChg>
        <pc:spChg chg="mod">
          <ac:chgData name="圭介 小野" userId="c2c929169c489dbc" providerId="LiveId" clId="{5AB9C4A2-F047-4A67-A4DD-120F81133228}" dt="2020-06-27T23:22:34.650" v="155" actId="1036"/>
          <ac:spMkLst>
            <pc:docMk/>
            <pc:sldMk cId="1640777822" sldId="262"/>
            <ac:spMk id="66" creationId="{00000000-0000-0000-0000-000000000000}"/>
          </ac:spMkLst>
        </pc:spChg>
        <pc:grpChg chg="mod">
          <ac:chgData name="圭介 小野" userId="c2c929169c489dbc" providerId="LiveId" clId="{5AB9C4A2-F047-4A67-A4DD-120F81133228}" dt="2020-06-27T23:22:34.650" v="155" actId="1036"/>
          <ac:grpSpMkLst>
            <pc:docMk/>
            <pc:sldMk cId="1640777822" sldId="262"/>
            <ac:grpSpMk id="52" creationId="{00000000-0000-0000-0000-000000000000}"/>
          </ac:grpSpMkLst>
        </pc:grpChg>
        <pc:grpChg chg="mod">
          <ac:chgData name="圭介 小野" userId="c2c929169c489dbc" providerId="LiveId" clId="{5AB9C4A2-F047-4A67-A4DD-120F81133228}" dt="2020-06-27T23:22:34.650" v="155" actId="1036"/>
          <ac:grpSpMkLst>
            <pc:docMk/>
            <pc:sldMk cId="1640777822" sldId="262"/>
            <ac:grpSpMk id="63" creationId="{00000000-0000-0000-0000-000000000000}"/>
          </ac:grpSpMkLst>
        </pc:grpChg>
        <pc:grpChg chg="mod">
          <ac:chgData name="圭介 小野" userId="c2c929169c489dbc" providerId="LiveId" clId="{5AB9C4A2-F047-4A67-A4DD-120F81133228}" dt="2020-06-27T23:22:34.650" v="155" actId="1036"/>
          <ac:grpSpMkLst>
            <pc:docMk/>
            <pc:sldMk cId="1640777822" sldId="262"/>
            <ac:grpSpMk id="67" creationId="{00000000-0000-0000-0000-000000000000}"/>
          </ac:grpSpMkLst>
        </pc:gr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6151" cy="496106"/>
          </a:xfrm>
          <a:prstGeom prst="rect">
            <a:avLst/>
          </a:prstGeom>
        </p:spPr>
        <p:txBody>
          <a:bodyPr vert="horz" lIns="86042" tIns="43021" rIns="86042" bIns="43021" rtlCol="0"/>
          <a:lstStyle>
            <a:lvl1pPr algn="l">
              <a:defRPr sz="1000"/>
            </a:lvl1pPr>
          </a:lstStyle>
          <a:p>
            <a:endParaRPr kumimoji="1" lang="ja-JP" altLang="en-US" dirty="0"/>
          </a:p>
        </p:txBody>
      </p:sp>
      <p:sp>
        <p:nvSpPr>
          <p:cNvPr id="3" name="日付プレースホルダー 2"/>
          <p:cNvSpPr>
            <a:spLocks noGrp="1"/>
          </p:cNvSpPr>
          <p:nvPr>
            <p:ph type="dt" sz="quarter" idx="1"/>
          </p:nvPr>
        </p:nvSpPr>
        <p:spPr>
          <a:xfrm>
            <a:off x="3850052" y="0"/>
            <a:ext cx="2946151" cy="496106"/>
          </a:xfrm>
          <a:prstGeom prst="rect">
            <a:avLst/>
          </a:prstGeom>
        </p:spPr>
        <p:txBody>
          <a:bodyPr vert="horz" lIns="86042" tIns="43021" rIns="86042" bIns="43021" rtlCol="0"/>
          <a:lstStyle>
            <a:lvl1pPr algn="r">
              <a:defRPr sz="1000"/>
            </a:lvl1pPr>
          </a:lstStyle>
          <a:p>
            <a:fld id="{EA4C0380-2DE9-498B-B68D-60B46204BA80}" type="datetimeFigureOut">
              <a:rPr kumimoji="1" lang="ja-JP" altLang="en-US" smtClean="0"/>
              <a:t>2021/2/8</a:t>
            </a:fld>
            <a:endParaRPr kumimoji="1" lang="ja-JP" altLang="en-US" dirty="0"/>
          </a:p>
        </p:txBody>
      </p:sp>
      <p:sp>
        <p:nvSpPr>
          <p:cNvPr id="4" name="フッター プレースホルダー 3"/>
          <p:cNvSpPr>
            <a:spLocks noGrp="1"/>
          </p:cNvSpPr>
          <p:nvPr>
            <p:ph type="ftr" sz="quarter" idx="2"/>
          </p:nvPr>
        </p:nvSpPr>
        <p:spPr>
          <a:xfrm>
            <a:off x="3" y="9429028"/>
            <a:ext cx="2946151" cy="496105"/>
          </a:xfrm>
          <a:prstGeom prst="rect">
            <a:avLst/>
          </a:prstGeom>
        </p:spPr>
        <p:txBody>
          <a:bodyPr vert="horz" lIns="86042" tIns="43021" rIns="86042" bIns="43021" rtlCol="0" anchor="b"/>
          <a:lstStyle>
            <a:lvl1pPr algn="l">
              <a:defRPr sz="1000"/>
            </a:lvl1pPr>
          </a:lstStyle>
          <a:p>
            <a:endParaRPr kumimoji="1" lang="ja-JP" altLang="en-US" dirty="0"/>
          </a:p>
        </p:txBody>
      </p:sp>
      <p:sp>
        <p:nvSpPr>
          <p:cNvPr id="5" name="スライド番号プレースホルダー 4"/>
          <p:cNvSpPr>
            <a:spLocks noGrp="1"/>
          </p:cNvSpPr>
          <p:nvPr>
            <p:ph type="sldNum" sz="quarter" idx="3"/>
          </p:nvPr>
        </p:nvSpPr>
        <p:spPr>
          <a:xfrm>
            <a:off x="3850052" y="9429028"/>
            <a:ext cx="2946151" cy="496105"/>
          </a:xfrm>
          <a:prstGeom prst="rect">
            <a:avLst/>
          </a:prstGeom>
        </p:spPr>
        <p:txBody>
          <a:bodyPr vert="horz" lIns="86042" tIns="43021" rIns="86042" bIns="43021" rtlCol="0" anchor="b"/>
          <a:lstStyle>
            <a:lvl1pPr algn="r">
              <a:defRPr sz="1000"/>
            </a:lvl1pPr>
          </a:lstStyle>
          <a:p>
            <a:fld id="{78A262EF-70DF-4926-8929-0A60A2E81DC8}" type="slidenum">
              <a:rPr kumimoji="1" lang="ja-JP" altLang="en-US" smtClean="0"/>
              <a:t>‹#›</a:t>
            </a:fld>
            <a:endParaRPr kumimoji="1" lang="ja-JP" altLang="en-US" dirty="0"/>
          </a:p>
        </p:txBody>
      </p:sp>
    </p:spTree>
    <p:extLst>
      <p:ext uri="{BB962C8B-B14F-4D97-AF65-F5344CB8AC3E}">
        <p14:creationId xmlns:p14="http://schemas.microsoft.com/office/powerpoint/2010/main" val="38540521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5658" cy="498054"/>
          </a:xfrm>
          <a:prstGeom prst="rect">
            <a:avLst/>
          </a:prstGeom>
        </p:spPr>
        <p:txBody>
          <a:bodyPr vert="horz" lIns="91429" tIns="45715" rIns="91429" bIns="45715" rtlCol="0"/>
          <a:lstStyle>
            <a:lvl1pPr algn="l">
              <a:defRPr sz="1000"/>
            </a:lvl1pPr>
          </a:lstStyle>
          <a:p>
            <a:endParaRPr kumimoji="1" lang="ja-JP" altLang="en-US" dirty="0"/>
          </a:p>
        </p:txBody>
      </p:sp>
      <p:sp>
        <p:nvSpPr>
          <p:cNvPr id="3" name="日付プレースホルダー 2"/>
          <p:cNvSpPr>
            <a:spLocks noGrp="1"/>
          </p:cNvSpPr>
          <p:nvPr>
            <p:ph type="dt" idx="1"/>
          </p:nvPr>
        </p:nvSpPr>
        <p:spPr>
          <a:xfrm>
            <a:off x="3850448" y="2"/>
            <a:ext cx="2945658" cy="498054"/>
          </a:xfrm>
          <a:prstGeom prst="rect">
            <a:avLst/>
          </a:prstGeom>
        </p:spPr>
        <p:txBody>
          <a:bodyPr vert="horz" lIns="91429" tIns="45715" rIns="91429" bIns="45715" rtlCol="0"/>
          <a:lstStyle>
            <a:lvl1pPr algn="r">
              <a:defRPr sz="1000"/>
            </a:lvl1pPr>
          </a:lstStyle>
          <a:p>
            <a:fld id="{70F99883-74AE-4A2C-81B7-5B86A08198C0}" type="datetimeFigureOut">
              <a:rPr kumimoji="1" lang="ja-JP" altLang="en-US" smtClean="0"/>
              <a:t>2021/2/8</a:t>
            </a:fld>
            <a:endParaRPr kumimoji="1" lang="ja-JP" altLang="en-US" dirty="0"/>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29" tIns="45715" rIns="91429" bIns="45715" rtlCol="0" anchor="ctr"/>
          <a:lstStyle/>
          <a:p>
            <a:endParaRPr lang="ja-JP" altLang="en-US" dirty="0"/>
          </a:p>
        </p:txBody>
      </p:sp>
      <p:sp>
        <p:nvSpPr>
          <p:cNvPr id="5" name="ノート プレースホルダー 4"/>
          <p:cNvSpPr>
            <a:spLocks noGrp="1"/>
          </p:cNvSpPr>
          <p:nvPr>
            <p:ph type="body" sz="quarter" idx="3"/>
          </p:nvPr>
        </p:nvSpPr>
        <p:spPr>
          <a:xfrm>
            <a:off x="679768" y="4777197"/>
            <a:ext cx="5438140" cy="3908613"/>
          </a:xfrm>
          <a:prstGeom prst="rect">
            <a:avLst/>
          </a:prstGeom>
        </p:spPr>
        <p:txBody>
          <a:bodyPr vert="horz" lIns="91429" tIns="45715" rIns="91429"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28588"/>
            <a:ext cx="2945658" cy="498053"/>
          </a:xfrm>
          <a:prstGeom prst="rect">
            <a:avLst/>
          </a:prstGeom>
        </p:spPr>
        <p:txBody>
          <a:bodyPr vert="horz" lIns="91429" tIns="45715" rIns="91429" bIns="45715" rtlCol="0" anchor="b"/>
          <a:lstStyle>
            <a:lvl1pPr algn="l">
              <a:defRPr sz="1000"/>
            </a:lvl1pPr>
          </a:lstStyle>
          <a:p>
            <a:endParaRPr kumimoji="1" lang="ja-JP" altLang="en-US" dirty="0"/>
          </a:p>
        </p:txBody>
      </p:sp>
      <p:sp>
        <p:nvSpPr>
          <p:cNvPr id="7" name="スライド番号プレースホルダー 6"/>
          <p:cNvSpPr>
            <a:spLocks noGrp="1"/>
          </p:cNvSpPr>
          <p:nvPr>
            <p:ph type="sldNum" sz="quarter" idx="5"/>
          </p:nvPr>
        </p:nvSpPr>
        <p:spPr>
          <a:xfrm>
            <a:off x="3850448" y="9428588"/>
            <a:ext cx="2945658" cy="498053"/>
          </a:xfrm>
          <a:prstGeom prst="rect">
            <a:avLst/>
          </a:prstGeom>
        </p:spPr>
        <p:txBody>
          <a:bodyPr vert="horz" lIns="91429" tIns="45715" rIns="91429" bIns="45715" rtlCol="0" anchor="b"/>
          <a:lstStyle>
            <a:lvl1pPr algn="r">
              <a:defRPr sz="1000"/>
            </a:lvl1pPr>
          </a:lstStyle>
          <a:p>
            <a:fld id="{ACD93CC5-A9B8-46A1-B8C3-70AA73E05DA2}" type="slidenum">
              <a:rPr kumimoji="1" lang="ja-JP" altLang="en-US" smtClean="0"/>
              <a:t>‹#›</a:t>
            </a:fld>
            <a:endParaRPr kumimoji="1" lang="ja-JP" altLang="en-US" dirty="0"/>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036743" y="6181037"/>
            <a:ext cx="5831681" cy="1575559"/>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036743" y="8150485"/>
            <a:ext cx="5831681" cy="848378"/>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5442902" y="10107814"/>
            <a:ext cx="1943894" cy="581745"/>
          </a:xfrm>
        </p:spPr>
        <p:txBody>
          <a:bodyPr/>
          <a:lstStyle>
            <a:lvl1pPr>
              <a:defRPr sz="1400"/>
            </a:lvl1pPr>
          </a:lstStyle>
          <a:p>
            <a:pPr>
              <a:defRPr/>
            </a:pPr>
            <a:fld id="{694A3B7E-DD21-4048-88F3-59665D8E8CDB}"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17" name="フッター プレースホルダー 16"/>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29" name="スライド番号プレースホルダー 28"/>
          <p:cNvSpPr>
            <a:spLocks noGrp="1"/>
          </p:cNvSpPr>
          <p:nvPr>
            <p:ph type="sldNum" sz="quarter" idx="12"/>
          </p:nvPr>
        </p:nvSpPr>
        <p:spPr>
          <a:xfrm>
            <a:off x="1034152" y="10107814"/>
            <a:ext cx="1036743" cy="581745"/>
          </a:xfrm>
        </p:spPr>
        <p:txBody>
          <a:bodyPr/>
          <a:lstStyle/>
          <a:p>
            <a:pPr>
              <a:defRPr/>
            </a:pPr>
            <a:fld id="{84903F17-9641-4B84-A974-7D55D06F1897}" type="slidenum">
              <a:rPr lang="en-US" smtClean="0">
                <a:solidFill>
                  <a:prstClr val="black">
                    <a:tint val="75000"/>
                  </a:prstClr>
                </a:solidFill>
              </a:rPr>
              <a:pPr>
                <a:defRPr/>
              </a:pPr>
              <a:t>‹#›</a:t>
            </a:fld>
            <a:endParaRPr lang="en-US" dirty="0">
              <a:solidFill>
                <a:prstClr val="black">
                  <a:tint val="75000"/>
                </a:prstClr>
              </a:solidFill>
            </a:endParaRPr>
          </a:p>
        </p:txBody>
      </p:sp>
      <p:sp>
        <p:nvSpPr>
          <p:cNvPr id="21" name="正方形/長方形 20"/>
          <p:cNvSpPr/>
          <p:nvPr/>
        </p:nvSpPr>
        <p:spPr>
          <a:xfrm>
            <a:off x="769458" y="5802298"/>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777558" y="8029289"/>
            <a:ext cx="6220460" cy="1090771"/>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769458" y="5802298"/>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777558" y="8029289"/>
            <a:ext cx="194389" cy="1090771"/>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57294DBB-917B-4186-A703-7409F7CF8E54}"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52B72EE-4B45-425F-B500-026DA88CB77F}" type="slidenum">
              <a:rPr lang="en-US" smtClean="0">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7292" y="436815"/>
            <a:ext cx="1749504" cy="930690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388779" y="436815"/>
            <a:ext cx="5118920" cy="930690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pPr>
              <a:defRPr/>
            </a:pPr>
            <a:fld id="{C64D20DD-EE55-4DDE-BB8B-8D151B9371C9}"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EF60586A-009D-4946-86B1-6BEB0D580BF8}"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直線コネクタ 6"/>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920653" y="5092735"/>
            <a:ext cx="9307915"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pPr>
              <a:defRPr/>
            </a:pPr>
            <a:fld id="{6AE7DE13-46BE-4B37-9FBB-8FA2A87D7224}"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A7FC707-0A99-4B85-9C38-B64E72987C1E}"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コンテンツ プレースホルダー 7"/>
          <p:cNvSpPr>
            <a:spLocks noGrp="1"/>
          </p:cNvSpPr>
          <p:nvPr>
            <p:ph sz="quarter" idx="1"/>
          </p:nvPr>
        </p:nvSpPr>
        <p:spPr>
          <a:xfrm>
            <a:off x="388779" y="1939149"/>
            <a:ext cx="6998018"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036743" y="4726676"/>
            <a:ext cx="5831681" cy="1696755"/>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101540" y="6787022"/>
            <a:ext cx="5766885" cy="1817952"/>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5442902" y="10107814"/>
            <a:ext cx="1943894" cy="581745"/>
          </a:xfrm>
        </p:spPr>
        <p:txBody>
          <a:bodyPr/>
          <a:lstStyle/>
          <a:p>
            <a:pPr>
              <a:defRPr/>
            </a:pPr>
            <a:fld id="{8184D596-71CB-401C-BE2A-FF96587D8E95}"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5" name="フッター プレースホルダー 4"/>
          <p:cNvSpPr>
            <a:spLocks noGrp="1"/>
          </p:cNvSpPr>
          <p:nvPr>
            <p:ph type="ftr" sz="quarter" idx="11"/>
          </p:nvPr>
        </p:nvSpPr>
        <p:spPr>
          <a:xfrm>
            <a:off x="2464857" y="10107814"/>
            <a:ext cx="2954719" cy="581745"/>
          </a:xfrm>
        </p:spPr>
        <p:txBody>
          <a:bodyPr/>
          <a:lstStyle/>
          <a:p>
            <a:pPr>
              <a:defRPr/>
            </a:pPr>
            <a:endParaRPr lang="en-US" dirty="0">
              <a:solidFill>
                <a:prstClr val="black">
                  <a:tint val="75000"/>
                </a:prstClr>
              </a:solidFill>
            </a:endParaRPr>
          </a:p>
        </p:txBody>
      </p:sp>
      <p:sp>
        <p:nvSpPr>
          <p:cNvPr id="6" name="スライド番号プレースホルダー 5"/>
          <p:cNvSpPr>
            <a:spLocks noGrp="1"/>
          </p:cNvSpPr>
          <p:nvPr>
            <p:ph type="sldNum" sz="quarter" idx="12"/>
          </p:nvPr>
        </p:nvSpPr>
        <p:spPr>
          <a:xfrm>
            <a:off x="909742" y="10107814"/>
            <a:ext cx="1293337" cy="581745"/>
          </a:xfrm>
        </p:spPr>
        <p:txBody>
          <a:bodyPr/>
          <a:lstStyle/>
          <a:p>
            <a:pPr>
              <a:defRPr/>
            </a:pPr>
            <a:fld id="{3D9CCBC2-8C21-4C9A-A2A0-C4F7CFD13B61}" type="slidenum">
              <a:rPr lang="en-US" smtClean="0">
                <a:solidFill>
                  <a:prstClr val="black">
                    <a:tint val="75000"/>
                  </a:prstClr>
                </a:solidFill>
              </a:rPr>
              <a:pPr>
                <a:defRPr/>
              </a:pPr>
              <a:t>‹#›</a:t>
            </a:fld>
            <a:endParaRPr lang="en-US" dirty="0">
              <a:solidFill>
                <a:prstClr val="black">
                  <a:tint val="75000"/>
                </a:prstClr>
              </a:solidFill>
            </a:endParaRPr>
          </a:p>
        </p:txBody>
      </p:sp>
      <p:sp>
        <p:nvSpPr>
          <p:cNvPr id="7" name="正方形/長方形 6"/>
          <p:cNvSpPr/>
          <p:nvPr/>
        </p:nvSpPr>
        <p:spPr>
          <a:xfrm>
            <a:off x="777558" y="4484282"/>
            <a:ext cx="6220460" cy="2036106"/>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777558" y="4484282"/>
            <a:ext cx="194389" cy="2036106"/>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pPr>
              <a:defRPr/>
            </a:pPr>
            <a:fld id="{B73FDC24-657B-46BD-9F76-F6EB56EE60B7}"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B8B99DA-1B7B-4D03-B44C-EA0B6BFD2A82}" type="slidenum">
              <a:rPr lang="en-US" smtClean="0">
                <a:solidFill>
                  <a:prstClr val="black">
                    <a:tint val="75000"/>
                  </a:prstClr>
                </a:solidFill>
              </a:rPr>
              <a:pPr>
                <a:defRPr/>
              </a:pPr>
              <a:t>‹#›</a:t>
            </a:fld>
            <a:endParaRPr lang="en-US" dirty="0">
              <a:solidFill>
                <a:prstClr val="black">
                  <a:tint val="75000"/>
                </a:prstClr>
              </a:solidFill>
            </a:endParaRPr>
          </a:p>
        </p:txBody>
      </p:sp>
      <p:sp>
        <p:nvSpPr>
          <p:cNvPr id="9" name="コンテンツ プレースホルダー 8"/>
          <p:cNvSpPr>
            <a:spLocks noGrp="1"/>
          </p:cNvSpPr>
          <p:nvPr>
            <p:ph sz="quarter" idx="1"/>
          </p:nvPr>
        </p:nvSpPr>
        <p:spPr>
          <a:xfrm>
            <a:off x="388779" y="1939149"/>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3938977" y="1934301"/>
            <a:ext cx="3436804" cy="7853553"/>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388779" y="2045196"/>
            <a:ext cx="3435563" cy="1090771"/>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3952584" y="2060346"/>
            <a:ext cx="3436912" cy="1090771"/>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pPr>
              <a:defRPr/>
            </a:pPr>
            <a:fld id="{23244564-11C5-49CA-A6C6-0EFA5B9EEF59}"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A10FB411-F8C4-4E71-AA2F-EFB8BA585732}" type="slidenum">
              <a:rPr lang="en-US" smtClean="0">
                <a:solidFill>
                  <a:prstClr val="black">
                    <a:tint val="75000"/>
                  </a:prstClr>
                </a:solidFill>
              </a:rPr>
              <a:pPr>
                <a:defRPr/>
              </a:pPr>
              <a:t>‹#›</a:t>
            </a:fld>
            <a:endParaRPr lang="en-US" dirty="0">
              <a:solidFill>
                <a:prstClr val="black">
                  <a:tint val="75000"/>
                </a:prstClr>
              </a:solidFill>
            </a:endParaRPr>
          </a:p>
        </p:txBody>
      </p:sp>
      <p:sp>
        <p:nvSpPr>
          <p:cNvPr id="11" name="コンテンツ プレースホルダー 10"/>
          <p:cNvSpPr>
            <a:spLocks noGrp="1"/>
          </p:cNvSpPr>
          <p:nvPr>
            <p:ph sz="quarter" idx="2"/>
          </p:nvPr>
        </p:nvSpPr>
        <p:spPr>
          <a:xfrm>
            <a:off x="388779"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3952584" y="3393511"/>
            <a:ext cx="3434212" cy="642343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363590"/>
            <a:ext cx="6998018" cy="1454362"/>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pPr>
              <a:defRPr/>
            </a:pPr>
            <a:fld id="{1E3C5F0A-E814-4F5B-8509-4826EF6EAFAD}"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8C3135D-753B-4641-9B40-F5C756AB03B8}" type="slidenum">
              <a:rPr lang="en-US" smtClean="0">
                <a:solidFill>
                  <a:prstClr val="black">
                    <a:tint val="75000"/>
                  </a:prstClr>
                </a:solidFill>
              </a:rPr>
              <a:pPr>
                <a:defRPr/>
              </a:pPr>
              <a:t>‹#›</a:t>
            </a:fld>
            <a:endParaRPr lang="en-US" dirty="0">
              <a:solidFill>
                <a:prstClr val="black">
                  <a:tint val="75000"/>
                </a:prstClr>
              </a:solidFill>
            </a:endParaRPr>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6449F838-D727-4C3D-981F-C91357BA9725}"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dirty="0">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2E37CFDE-7B0F-4037-894D-A6CABA6358C6}" type="slidenum">
              <a:rPr lang="en-US" smtClean="0">
                <a:solidFill>
                  <a:prstClr val="black">
                    <a:tint val="75000"/>
                  </a:prstClr>
                </a:solidFill>
              </a:rPr>
              <a:pPr>
                <a:defRPr/>
              </a:pPr>
              <a:t>‹#›</a:t>
            </a:fld>
            <a:endParaRPr lang="en-US" dirty="0">
              <a:solidFill>
                <a:prstClr val="black">
                  <a:tint val="75000"/>
                </a:prstClr>
              </a:solidFill>
            </a:endParaRPr>
          </a:p>
        </p:txBody>
      </p:sp>
      <p:sp>
        <p:nvSpPr>
          <p:cNvPr id="5" name="直線コネクタ 4"/>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二等辺三角形 5"/>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78106" y="484787"/>
            <a:ext cx="2138283" cy="1333165"/>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5378106" y="1939150"/>
            <a:ext cx="2138283" cy="770357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61578700-CC02-43A7-8D67-617F0C9B34C3}"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17CBD56-090A-4AA6-BB18-0A87B6BE4240}"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454192" y="5287211"/>
            <a:ext cx="9598787"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コンテンツ プレースホルダー 11"/>
          <p:cNvSpPr>
            <a:spLocks noGrp="1"/>
          </p:cNvSpPr>
          <p:nvPr>
            <p:ph sz="quarter" idx="1"/>
          </p:nvPr>
        </p:nvSpPr>
        <p:spPr>
          <a:xfrm>
            <a:off x="259186" y="484787"/>
            <a:ext cx="4859734" cy="9089761"/>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796616"/>
            <a:ext cx="6998018" cy="107309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388779" y="3029920"/>
            <a:ext cx="6998018" cy="6791869"/>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388779" y="1939149"/>
            <a:ext cx="6998018" cy="848378"/>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pPr>
              <a:defRPr/>
            </a:pPr>
            <a:fld id="{D7CF08AA-2110-42CD-8773-E3A4EF59A3C2}" type="datetimeFigureOut">
              <a:rPr lang="en-US" smtClean="0">
                <a:solidFill>
                  <a:prstClr val="black">
                    <a:tint val="75000"/>
                  </a:prstClr>
                </a:solidFill>
              </a:rPr>
              <a:pPr>
                <a:defRPr/>
              </a:pPr>
              <a:t>2/8/2021</a:t>
            </a:fld>
            <a:endParaRPr lang="en-US" dirty="0">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D69A334-02AD-4810-8742-6DB93C5EA25A}" type="slidenum">
              <a:rPr lang="en-US" smtClean="0">
                <a:solidFill>
                  <a:prstClr val="black">
                    <a:tint val="75000"/>
                  </a:prstClr>
                </a:solidFill>
              </a:rPr>
              <a:pPr>
                <a:defRPr/>
              </a:pPr>
              <a:t>‹#›</a:t>
            </a:fld>
            <a:endParaRPr lang="en-US" dirty="0">
              <a:solidFill>
                <a:prstClr val="black">
                  <a:tint val="75000"/>
                </a:prstClr>
              </a:solidFill>
            </a:endParaRPr>
          </a:p>
        </p:txBody>
      </p:sp>
      <p:sp>
        <p:nvSpPr>
          <p:cNvPr id="8" name="直線コネクタ 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388779" y="796616"/>
            <a:ext cx="155512" cy="1090771"/>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388779" y="242393"/>
            <a:ext cx="6998018" cy="1575559"/>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388779" y="1939149"/>
            <a:ext cx="6998018" cy="7809923"/>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5442902" y="10109834"/>
            <a:ext cx="1946486" cy="581745"/>
          </a:xfrm>
          <a:prstGeom prst="rect">
            <a:avLst/>
          </a:prstGeom>
        </p:spPr>
        <p:txBody>
          <a:bodyPr vert="horz"/>
          <a:lstStyle>
            <a:lvl1pPr algn="l" eaLnBrk="1" latinLnBrk="0" hangingPunct="1">
              <a:defRPr kumimoji="0" sz="1400">
                <a:solidFill>
                  <a:schemeClr val="tx2"/>
                </a:solidFill>
              </a:defRPr>
            </a:lvl1pPr>
          </a:lstStyle>
          <a:p>
            <a:fld id="{2CCF157F-24BC-4F96-B15A-CB12A1589C2E}" type="datetimeFigureOut">
              <a:rPr kumimoji="1" lang="ja-JP" altLang="en-US" smtClean="0"/>
              <a:t>2021/2/8</a:t>
            </a:fld>
            <a:endParaRPr kumimoji="1" lang="ja-JP" altLang="en-US"/>
          </a:p>
        </p:txBody>
      </p:sp>
      <p:sp>
        <p:nvSpPr>
          <p:cNvPr id="3" name="フッター プレースホルダー 2"/>
          <p:cNvSpPr>
            <a:spLocks noGrp="1"/>
          </p:cNvSpPr>
          <p:nvPr>
            <p:ph type="ftr" sz="quarter" idx="3"/>
          </p:nvPr>
        </p:nvSpPr>
        <p:spPr>
          <a:xfrm>
            <a:off x="2464857" y="10109834"/>
            <a:ext cx="2980637" cy="581745"/>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520963" y="10109834"/>
            <a:ext cx="1684708" cy="581745"/>
          </a:xfrm>
          <a:prstGeom prst="rect">
            <a:avLst/>
          </a:prstGeom>
        </p:spPr>
        <p:txBody>
          <a:bodyPr vert="horz"/>
          <a:lstStyle>
            <a:lvl1pPr algn="l" eaLnBrk="1" latinLnBrk="0" hangingPunct="1">
              <a:defRPr kumimoji="0" sz="1400">
                <a:solidFill>
                  <a:schemeClr val="tx2"/>
                </a:solidFill>
              </a:defRPr>
            </a:lvl1pPr>
          </a:lstStyle>
          <a:p>
            <a:fld id="{B4D5CA2B-0AE5-48CB-81EF-2EB246D4FA26}" type="slidenum">
              <a:rPr kumimoji="1" lang="ja-JP" altLang="en-US" smtClean="0"/>
              <a:t>‹#›</a:t>
            </a:fld>
            <a:endParaRPr kumimoji="1" lang="ja-JP" altLang="en-US"/>
          </a:p>
        </p:txBody>
      </p:sp>
      <p:sp>
        <p:nvSpPr>
          <p:cNvPr id="28" name="直線コネクタ 27"/>
          <p:cNvSpPr>
            <a:spLocks noChangeShapeType="1"/>
          </p:cNvSpPr>
          <p:nvPr/>
        </p:nvSpPr>
        <p:spPr bwMode="auto">
          <a:xfrm>
            <a:off x="388779" y="10104784"/>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388779" y="1817952"/>
            <a:ext cx="6998018"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二等辺三角形 9"/>
          <p:cNvSpPr>
            <a:spLocks noChangeAspect="1"/>
          </p:cNvSpPr>
          <p:nvPr/>
        </p:nvSpPr>
        <p:spPr>
          <a:xfrm rot="5400000">
            <a:off x="285751" y="10331105"/>
            <a:ext cx="303547" cy="102309"/>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xStyles>
    <p:titleStyle>
      <a:lvl1pPr algn="l" rtl="0" eaLnBrk="1" latinLnBrk="0" hangingPunct="1">
        <a:spcBef>
          <a:spcPct val="0"/>
        </a:spcBef>
        <a:buNone/>
        <a:defRPr kumimoji="1"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p:cNvSpPr txBox="1"/>
          <p:nvPr/>
        </p:nvSpPr>
        <p:spPr>
          <a:xfrm>
            <a:off x="120335" y="2918141"/>
            <a:ext cx="3666590" cy="4524315"/>
          </a:xfrm>
          <a:prstGeom prst="rect">
            <a:avLst/>
          </a:prstGeom>
          <a:noFill/>
        </p:spPr>
        <p:txBody>
          <a:bodyPr wrap="square" rtlCol="0" anchor="t">
            <a:spAutoFit/>
          </a:bodyPr>
          <a:lstStyle/>
          <a:p>
            <a:pPr>
              <a:lnSpc>
                <a:spcPct val="150000"/>
              </a:lnSpc>
            </a:pPr>
            <a:r>
              <a:rPr lang="ja-JP" altLang="en-US" sz="1600" dirty="0">
                <a:latin typeface="HGP創英角ｺﾞｼｯｸUB" panose="020B0900000000000000" pitchFamily="50" charset="-128"/>
                <a:ea typeface="HGP創英角ｺﾞｼｯｸUB" panose="020B0900000000000000" pitchFamily="50" charset="-128"/>
              </a:rPr>
              <a:t>　</a:t>
            </a:r>
            <a:r>
              <a:rPr lang="ja-JP" altLang="en-US" sz="1600" dirty="0" smtClean="0">
                <a:latin typeface="HGP創英角ｺﾞｼｯｸUB" panose="020B0900000000000000" pitchFamily="50" charset="-128"/>
                <a:ea typeface="HGP創英角ｺﾞｼｯｸUB" panose="020B0900000000000000" pitchFamily="50" charset="-128"/>
              </a:rPr>
              <a:t>脳卒中症例の“重症“という状態はどのような状況をさしているのでしょうか？</a:t>
            </a:r>
            <a:endParaRPr lang="en-US" altLang="ja-JP" sz="1600" dirty="0" smtClean="0">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1600" dirty="0" smtClean="0">
                <a:latin typeface="HGP創英角ｺﾞｼｯｸUB" panose="020B0900000000000000" pitchFamily="50" charset="-128"/>
                <a:ea typeface="HGP創英角ｺﾞｼｯｸUB" panose="020B0900000000000000" pitchFamily="50" charset="-128"/>
              </a:rPr>
              <a:t>重度の運動麻痺を呈しているのか、高次脳機能障害で多様の症状を呈しているのか。脳卒中の症状は多岐に渡ることから臨床像をどう捉えるかによって大きく変化しその点が評価、治療を行う上で難渋する点であると思います。</a:t>
            </a:r>
            <a:endParaRPr lang="en-US" altLang="ja-JP" sz="1600" dirty="0" smtClean="0">
              <a:latin typeface="HGP創英角ｺﾞｼｯｸUB" panose="020B0900000000000000" pitchFamily="50" charset="-128"/>
              <a:ea typeface="HGP創英角ｺﾞｼｯｸUB" panose="020B0900000000000000" pitchFamily="50" charset="-128"/>
            </a:endParaRPr>
          </a:p>
          <a:p>
            <a:pPr>
              <a:lnSpc>
                <a:spcPct val="150000"/>
              </a:lnSpc>
            </a:pPr>
            <a:r>
              <a:rPr lang="ja-JP" altLang="en-US" sz="1600" dirty="0" smtClean="0">
                <a:latin typeface="HGP創英角ｺﾞｼｯｸUB" panose="020B0900000000000000" pitchFamily="50" charset="-128"/>
                <a:ea typeface="HGP創英角ｺﾞｼｯｸUB" panose="020B0900000000000000" pitchFamily="50" charset="-128"/>
              </a:rPr>
              <a:t>　今回、重症症例の評価や治療を一症例を通して議論する研修会を企画しました。発言の機会を多く確保する目的で最大</a:t>
            </a:r>
            <a:r>
              <a:rPr lang="en-US" altLang="ja-JP" sz="1600" dirty="0" smtClean="0">
                <a:latin typeface="HGP創英角ｺﾞｼｯｸUB" panose="020B0900000000000000" pitchFamily="50" charset="-128"/>
                <a:ea typeface="HGP創英角ｺﾞｼｯｸUB" panose="020B0900000000000000" pitchFamily="50" charset="-128"/>
              </a:rPr>
              <a:t>4</a:t>
            </a:r>
            <a:r>
              <a:rPr lang="ja-JP" altLang="en-US" sz="1600" dirty="0" smtClean="0">
                <a:latin typeface="HGP創英角ｺﾞｼｯｸUB" panose="020B0900000000000000" pitchFamily="50" charset="-128"/>
                <a:ea typeface="HGP創英角ｺﾞｼｯｸUB" panose="020B0900000000000000" pitchFamily="50" charset="-128"/>
              </a:rPr>
              <a:t>施設限定として開催いたします。</a:t>
            </a:r>
            <a:endParaRPr lang="en-US" altLang="ja-JP" sz="1600" dirty="0">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p:txBody>
      </p:sp>
      <p:pic>
        <p:nvPicPr>
          <p:cNvPr id="55" name="図 54"/>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14514" y="68440"/>
            <a:ext cx="7775464" cy="2946323"/>
          </a:xfrm>
          <a:prstGeom prst="rect">
            <a:avLst/>
          </a:prstGeom>
        </p:spPr>
      </p:pic>
      <p:pic>
        <p:nvPicPr>
          <p:cNvPr id="69" name="図 68"/>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a:off x="61138" y="9282049"/>
            <a:ext cx="7775575" cy="1625664"/>
          </a:xfrm>
          <a:prstGeom prst="rect">
            <a:avLst/>
          </a:prstGeom>
        </p:spPr>
      </p:pic>
      <p:grpSp>
        <p:nvGrpSpPr>
          <p:cNvPr id="21" name="グループ化 20"/>
          <p:cNvGrpSpPr/>
          <p:nvPr/>
        </p:nvGrpSpPr>
        <p:grpSpPr>
          <a:xfrm>
            <a:off x="259902" y="7442456"/>
            <a:ext cx="3387456" cy="779534"/>
            <a:chOff x="498143" y="4304580"/>
            <a:chExt cx="3387456" cy="1026000"/>
          </a:xfrm>
        </p:grpSpPr>
        <p:sp>
          <p:nvSpPr>
            <p:cNvPr id="22" name="正方形/長方形 21"/>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98143" y="4304580"/>
              <a:ext cx="381733" cy="1026000"/>
            </a:xfrm>
            <a:prstGeom prst="rect">
              <a:avLst/>
            </a:prstGeom>
            <a:solidFill>
              <a:srgbClr val="8FC3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59902" y="8389718"/>
            <a:ext cx="3387456" cy="743625"/>
            <a:chOff x="498143" y="4304580"/>
            <a:chExt cx="3387456" cy="1026000"/>
          </a:xfrm>
        </p:grpSpPr>
        <p:sp>
          <p:nvSpPr>
            <p:cNvPr id="25" name="正方形/長方形 24"/>
            <p:cNvSpPr/>
            <p:nvPr/>
          </p:nvSpPr>
          <p:spPr>
            <a:xfrm>
              <a:off x="498143" y="4304580"/>
              <a:ext cx="3387456" cy="1026000"/>
            </a:xfrm>
            <a:prstGeom prst="rect">
              <a:avLst/>
            </a:prstGeom>
            <a:solidFill>
              <a:srgbClr val="FFFCD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498143" y="4304580"/>
              <a:ext cx="381733" cy="1026000"/>
            </a:xfrm>
            <a:prstGeom prst="rect">
              <a:avLst/>
            </a:prstGeom>
            <a:solidFill>
              <a:srgbClr val="2EA7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p:cNvSpPr/>
          <p:nvPr/>
        </p:nvSpPr>
        <p:spPr>
          <a:xfrm>
            <a:off x="721654" y="7704913"/>
            <a:ext cx="2925704" cy="333425"/>
          </a:xfrm>
          <a:prstGeom prst="rect">
            <a:avLst/>
          </a:prstGeom>
        </p:spPr>
        <p:txBody>
          <a:bodyPr wrap="square" lIns="0" tIns="0" rIns="0" bIns="0" anchor="ctr" anchorCtr="0">
            <a:spAutoFit/>
          </a:bodyPr>
          <a:lstStyle/>
          <a:p>
            <a:pPr>
              <a:lnSpc>
                <a:spcPts val="2600"/>
              </a:lnSpc>
            </a:pPr>
            <a:r>
              <a:rPr lang="ja-JP" altLang="en-US" sz="2100" dirty="0" smtClean="0">
                <a:latin typeface="HGPｺﾞｼｯｸE" panose="020B0900000000000000" pitchFamily="50" charset="-128"/>
                <a:ea typeface="HGPｺﾞｼｯｸE" panose="020B0900000000000000" pitchFamily="50" charset="-128"/>
              </a:rPr>
              <a:t>重症症例の症例検討</a:t>
            </a:r>
            <a:endParaRPr lang="en-US" altLang="ja-JP" sz="2100" dirty="0">
              <a:latin typeface="HGPｺﾞｼｯｸE" panose="020B0900000000000000" pitchFamily="50" charset="-128"/>
              <a:ea typeface="HGPｺﾞｼｯｸE" panose="020B0900000000000000" pitchFamily="50" charset="-128"/>
            </a:endParaRPr>
          </a:p>
        </p:txBody>
      </p:sp>
      <p:sp>
        <p:nvSpPr>
          <p:cNvPr id="32" name="正方形/長方形 31"/>
          <p:cNvSpPr/>
          <p:nvPr/>
        </p:nvSpPr>
        <p:spPr>
          <a:xfrm>
            <a:off x="703070" y="8594817"/>
            <a:ext cx="2736495" cy="333425"/>
          </a:xfrm>
          <a:prstGeom prst="rect">
            <a:avLst/>
          </a:prstGeom>
        </p:spPr>
        <p:txBody>
          <a:bodyPr wrap="square" lIns="0" tIns="0" rIns="0" bIns="0" anchor="ctr" anchorCtr="0">
            <a:spAutoFit/>
          </a:bodyPr>
          <a:lstStyle/>
          <a:p>
            <a:pPr>
              <a:lnSpc>
                <a:spcPts val="2600"/>
              </a:lnSpc>
            </a:pPr>
            <a:r>
              <a:rPr lang="ja-JP" altLang="en-US" sz="2100" dirty="0" smtClean="0">
                <a:latin typeface="HGPｺﾞｼｯｸE" panose="020B0900000000000000" pitchFamily="50" charset="-128"/>
                <a:ea typeface="HGPｺﾞｼｯｸE" panose="020B0900000000000000" pitchFamily="50" charset="-128"/>
              </a:rPr>
              <a:t>施設間ディスカッション</a:t>
            </a:r>
            <a:endParaRPr lang="en-US" altLang="ja-JP" sz="2100" dirty="0">
              <a:latin typeface="HGPｺﾞｼｯｸE" panose="020B0900000000000000" pitchFamily="50" charset="-128"/>
              <a:ea typeface="HGPｺﾞｼｯｸE" panose="020B0900000000000000" pitchFamily="50" charset="-128"/>
            </a:endParaRPr>
          </a:p>
        </p:txBody>
      </p:sp>
      <p:grpSp>
        <p:nvGrpSpPr>
          <p:cNvPr id="38" name="グループ化 37"/>
          <p:cNvGrpSpPr/>
          <p:nvPr/>
        </p:nvGrpSpPr>
        <p:grpSpPr>
          <a:xfrm>
            <a:off x="3929714" y="3094189"/>
            <a:ext cx="3168000" cy="315397"/>
            <a:chOff x="4107861" y="4582572"/>
            <a:chExt cx="3168000" cy="280134"/>
          </a:xfrm>
          <a:solidFill>
            <a:srgbClr val="C30D05"/>
          </a:solidFill>
        </p:grpSpPr>
        <p:sp>
          <p:nvSpPr>
            <p:cNvPr id="34" name="正方形/長方形 33"/>
            <p:cNvSpPr/>
            <p:nvPr/>
          </p:nvSpPr>
          <p:spPr>
            <a:xfrm>
              <a:off x="4107861"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185954" y="4591513"/>
              <a:ext cx="692497"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日　時</a:t>
              </a:r>
            </a:p>
          </p:txBody>
        </p:sp>
      </p:grpSp>
      <p:sp>
        <p:nvSpPr>
          <p:cNvPr id="35" name="正方形/長方形 34"/>
          <p:cNvSpPr/>
          <p:nvPr/>
        </p:nvSpPr>
        <p:spPr>
          <a:xfrm>
            <a:off x="3941830" y="3407750"/>
            <a:ext cx="3781714" cy="492443"/>
          </a:xfrm>
          <a:prstGeom prst="rect">
            <a:avLst/>
          </a:prstGeom>
        </p:spPr>
        <p:txBody>
          <a:bodyPr wrap="square" lIns="0" tIns="0" rIns="0" bIns="0">
            <a:spAutoFit/>
          </a:bodyPr>
          <a:lstStyle/>
          <a:p>
            <a:r>
              <a:rPr lang="en-US" altLang="ja-JP" sz="3200" dirty="0" smtClean="0">
                <a:latin typeface="HGPｺﾞｼｯｸE" panose="020B0900000000000000" pitchFamily="50" charset="-128"/>
                <a:ea typeface="HGPｺﾞｼｯｸE" panose="020B0900000000000000" pitchFamily="50" charset="-128"/>
              </a:rPr>
              <a:t>2021</a:t>
            </a:r>
            <a:r>
              <a:rPr lang="ja-JP" altLang="en-US" sz="3200" dirty="0" smtClean="0">
                <a:latin typeface="HGPｺﾞｼｯｸE" panose="020B0900000000000000" pitchFamily="50" charset="-128"/>
                <a:ea typeface="HGPｺﾞｼｯｸE" panose="020B0900000000000000" pitchFamily="50" charset="-128"/>
              </a:rPr>
              <a:t>年</a:t>
            </a:r>
            <a:r>
              <a:rPr lang="en-US" altLang="ja-JP" sz="3200" dirty="0">
                <a:latin typeface="HGPｺﾞｼｯｸE" panose="020B0900000000000000" pitchFamily="50" charset="-128"/>
                <a:ea typeface="HGPｺﾞｼｯｸE" panose="020B0900000000000000" pitchFamily="50" charset="-128"/>
              </a:rPr>
              <a:t>3</a:t>
            </a:r>
            <a:r>
              <a:rPr lang="ja-JP" altLang="en-US" sz="3200" dirty="0" smtClean="0">
                <a:latin typeface="HGPｺﾞｼｯｸE" panose="020B0900000000000000" pitchFamily="50" charset="-128"/>
                <a:ea typeface="HGPｺﾞｼｯｸE" panose="020B0900000000000000" pitchFamily="50" charset="-128"/>
              </a:rPr>
              <a:t>月</a:t>
            </a:r>
            <a:r>
              <a:rPr lang="en-US" altLang="ja-JP" sz="3200" dirty="0" smtClean="0">
                <a:latin typeface="HGPｺﾞｼｯｸE" panose="020B0900000000000000" pitchFamily="50" charset="-128"/>
                <a:ea typeface="HGPｺﾞｼｯｸE" panose="020B0900000000000000" pitchFamily="50" charset="-128"/>
              </a:rPr>
              <a:t>13</a:t>
            </a:r>
            <a:r>
              <a:rPr lang="ja-JP" altLang="en-US" sz="3200" dirty="0" smtClean="0">
                <a:latin typeface="HGPｺﾞｼｯｸE" panose="020B0900000000000000" pitchFamily="50" charset="-128"/>
                <a:ea typeface="HGPｺﾞｼｯｸE" panose="020B0900000000000000" pitchFamily="50" charset="-128"/>
              </a:rPr>
              <a:t>日 （土）</a:t>
            </a:r>
            <a:endParaRPr lang="ja-JP" altLang="en-US" sz="3200" dirty="0">
              <a:latin typeface="HGPｺﾞｼｯｸE" panose="020B0900000000000000" pitchFamily="50" charset="-128"/>
              <a:ea typeface="HGPｺﾞｼｯｸE" panose="020B0900000000000000" pitchFamily="50" charset="-128"/>
            </a:endParaRPr>
          </a:p>
        </p:txBody>
      </p:sp>
      <p:sp>
        <p:nvSpPr>
          <p:cNvPr id="36" name="正方形/長方形 35"/>
          <p:cNvSpPr/>
          <p:nvPr/>
        </p:nvSpPr>
        <p:spPr>
          <a:xfrm>
            <a:off x="3990352" y="3868864"/>
            <a:ext cx="3614266" cy="369332"/>
          </a:xfrm>
          <a:prstGeom prst="rect">
            <a:avLst/>
          </a:prstGeom>
        </p:spPr>
        <p:txBody>
          <a:bodyPr wrap="square" lIns="0" tIns="0" rIns="0" bIns="0">
            <a:spAutoFit/>
          </a:bodyPr>
          <a:lstStyle/>
          <a:p>
            <a:r>
              <a:rPr lang="en-US" altLang="ja-JP" sz="2400" dirty="0" smtClean="0">
                <a:latin typeface="HGPｺﾞｼｯｸE" panose="020B0900000000000000" pitchFamily="50" charset="-128"/>
                <a:ea typeface="HGPｺﾞｼｯｸE" panose="020B0900000000000000" pitchFamily="50" charset="-128"/>
              </a:rPr>
              <a:t>10:00</a:t>
            </a:r>
            <a:r>
              <a:rPr lang="ja-JP" altLang="en-US" sz="2400" dirty="0" smtClean="0">
                <a:latin typeface="HGPｺﾞｼｯｸE" panose="020B0900000000000000" pitchFamily="50" charset="-128"/>
                <a:ea typeface="HGPｺﾞｼｯｸE" panose="020B0900000000000000" pitchFamily="50" charset="-128"/>
              </a:rPr>
              <a:t>～</a:t>
            </a:r>
            <a:r>
              <a:rPr lang="en-US" altLang="ja-JP" sz="2400" dirty="0" smtClean="0">
                <a:latin typeface="HGPｺﾞｼｯｸE" panose="020B0900000000000000" pitchFamily="50" charset="-128"/>
                <a:ea typeface="HGPｺﾞｼｯｸE" panose="020B0900000000000000" pitchFamily="50" charset="-128"/>
              </a:rPr>
              <a:t>12:30</a:t>
            </a:r>
            <a:r>
              <a:rPr lang="ja-JP" altLang="en-US" sz="1800" dirty="0" smtClean="0">
                <a:latin typeface="HGPｺﾞｼｯｸE" panose="020B0900000000000000" pitchFamily="50" charset="-128"/>
                <a:ea typeface="HGPｺﾞｼｯｸE" panose="020B0900000000000000" pitchFamily="50" charset="-128"/>
              </a:rPr>
              <a:t>（</a:t>
            </a:r>
            <a:r>
              <a:rPr lang="en-US" altLang="ja-JP" sz="1800" dirty="0" smtClean="0">
                <a:latin typeface="HGPｺﾞｼｯｸE" panose="020B0900000000000000" pitchFamily="50" charset="-128"/>
                <a:ea typeface="HGPｺﾞｼｯｸE" panose="020B0900000000000000" pitchFamily="50" charset="-128"/>
              </a:rPr>
              <a:t>9:30</a:t>
            </a:r>
            <a:r>
              <a:rPr lang="ja-JP" altLang="en-US" sz="1800" dirty="0" smtClean="0">
                <a:latin typeface="HGPｺﾞｼｯｸE" panose="020B0900000000000000" pitchFamily="50" charset="-128"/>
                <a:ea typeface="HGPｺﾞｼｯｸE" panose="020B0900000000000000" pitchFamily="50" charset="-128"/>
              </a:rPr>
              <a:t>受付</a:t>
            </a:r>
            <a:r>
              <a:rPr lang="ja-JP" altLang="en-US" sz="1800" dirty="0">
                <a:latin typeface="HGPｺﾞｼｯｸE" panose="020B0900000000000000" pitchFamily="50" charset="-128"/>
                <a:ea typeface="HGPｺﾞｼｯｸE" panose="020B0900000000000000" pitchFamily="50" charset="-128"/>
              </a:rPr>
              <a:t>開始</a:t>
            </a:r>
            <a:r>
              <a:rPr lang="ja-JP" altLang="en-US" sz="1800" dirty="0" smtClean="0">
                <a:latin typeface="HGPｺﾞｼｯｸE" panose="020B0900000000000000" pitchFamily="50" charset="-128"/>
                <a:ea typeface="HGPｺﾞｼｯｸE" panose="020B0900000000000000" pitchFamily="50" charset="-128"/>
              </a:rPr>
              <a:t>）</a:t>
            </a:r>
            <a:endParaRPr lang="en-US" altLang="ja-JP" sz="1800" dirty="0">
              <a:latin typeface="HGPｺﾞｼｯｸE" panose="020B0900000000000000" pitchFamily="50" charset="-128"/>
              <a:ea typeface="HGPｺﾞｼｯｸE" panose="020B0900000000000000" pitchFamily="50" charset="-128"/>
            </a:endParaRPr>
          </a:p>
        </p:txBody>
      </p:sp>
      <p:sp>
        <p:nvSpPr>
          <p:cNvPr id="46" name="正方形/長方形 45"/>
          <p:cNvSpPr/>
          <p:nvPr/>
        </p:nvSpPr>
        <p:spPr>
          <a:xfrm>
            <a:off x="3903439" y="4652442"/>
            <a:ext cx="3687569" cy="1282402"/>
          </a:xfrm>
          <a:prstGeom prst="rect">
            <a:avLst/>
          </a:prstGeom>
        </p:spPr>
        <p:txBody>
          <a:bodyPr wrap="square" lIns="0" tIns="0" rIns="0" bIns="0">
            <a:spAutoFit/>
          </a:bodyPr>
          <a:lstStyle/>
          <a:p>
            <a:pPr>
              <a:lnSpc>
                <a:spcPts val="2000"/>
              </a:lnSpc>
            </a:pPr>
            <a:r>
              <a:rPr lang="ja-JP" altLang="en-US" sz="1800" dirty="0" smtClean="0">
                <a:latin typeface="HGSｺﾞｼｯｸE" panose="020B0900000000000000" pitchFamily="50" charset="-128"/>
                <a:ea typeface="HGSｺﾞｼｯｸE" panose="020B0900000000000000" pitchFamily="50" charset="-128"/>
              </a:rPr>
              <a:t>小野　圭介</a:t>
            </a:r>
            <a:endParaRPr lang="en-US" altLang="ja-JP" sz="18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200" dirty="0" smtClean="0">
                <a:latin typeface="HGSｺﾞｼｯｸE" panose="020B0900000000000000" pitchFamily="50" charset="-128"/>
                <a:ea typeface="HGSｺﾞｼｯｸE" panose="020B0900000000000000" pitchFamily="50" charset="-128"/>
              </a:rPr>
              <a:t>十勝リハビリテーションセンター</a:t>
            </a:r>
            <a:endParaRPr lang="en-US" altLang="ja-JP" sz="12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smtClean="0">
                <a:latin typeface="HGSｺﾞｼｯｸE" panose="020B0900000000000000" pitchFamily="50" charset="-128"/>
                <a:ea typeface="HGSｺﾞｼｯｸE" panose="020B0900000000000000" pitchFamily="50" charset="-128"/>
              </a:rPr>
              <a:t>リハビリテーション部　主任</a:t>
            </a:r>
            <a:endParaRPr lang="en-US" altLang="ja-JP" sz="12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200" dirty="0" smtClean="0">
                <a:latin typeface="HGSｺﾞｼｯｸE" panose="020B0900000000000000" pitchFamily="50" charset="-128"/>
                <a:ea typeface="HGSｺﾞｼｯｸE" panose="020B0900000000000000" pitchFamily="50" charset="-128"/>
              </a:rPr>
              <a:t>脳卒中認定</a:t>
            </a:r>
            <a:r>
              <a:rPr lang="ja-JP" altLang="en-US" sz="1200" dirty="0">
                <a:latin typeface="HGSｺﾞｼｯｸE" panose="020B0900000000000000" pitchFamily="50" charset="-128"/>
                <a:ea typeface="HGSｺﾞｼｯｸE" panose="020B0900000000000000" pitchFamily="50" charset="-128"/>
              </a:rPr>
              <a:t>理学</a:t>
            </a:r>
            <a:r>
              <a:rPr lang="ja-JP" altLang="en-US" sz="1200" dirty="0" smtClean="0">
                <a:latin typeface="HGSｺﾞｼｯｸE" panose="020B0900000000000000" pitchFamily="50" charset="-128"/>
                <a:ea typeface="HGSｺﾞｼｯｸE" panose="020B0900000000000000" pitchFamily="50" charset="-128"/>
              </a:rPr>
              <a:t>療法士</a:t>
            </a:r>
            <a:endParaRPr lang="en-US" altLang="ja-JP" sz="1200" dirty="0">
              <a:latin typeface="HGSｺﾞｼｯｸE" panose="020B0900000000000000" pitchFamily="50" charset="-128"/>
              <a:ea typeface="HGSｺﾞｼｯｸE" panose="020B0900000000000000" pitchFamily="50" charset="-128"/>
            </a:endParaRPr>
          </a:p>
          <a:p>
            <a:pPr>
              <a:lnSpc>
                <a:spcPts val="2000"/>
              </a:lnSpc>
            </a:pPr>
            <a:r>
              <a:rPr lang="ja-JP" altLang="en-US" sz="1200" dirty="0">
                <a:latin typeface="HGSｺﾞｼｯｸE" panose="020B0900000000000000" pitchFamily="50" charset="-128"/>
                <a:ea typeface="HGSｺﾞｼｯｸE" panose="020B0900000000000000" pitchFamily="50" charset="-128"/>
              </a:rPr>
              <a:t>　</a:t>
            </a:r>
            <a:endParaRPr lang="en-US" altLang="ja-JP" sz="1200" dirty="0">
              <a:latin typeface="HGSｺﾞｼｯｸE" panose="020B0900000000000000" pitchFamily="50" charset="-128"/>
              <a:ea typeface="HGSｺﾞｼｯｸE" panose="020B0900000000000000" pitchFamily="50" charset="-128"/>
            </a:endParaRPr>
          </a:p>
        </p:txBody>
      </p:sp>
      <p:sp>
        <p:nvSpPr>
          <p:cNvPr id="49" name="正方形/長方形 48"/>
          <p:cNvSpPr/>
          <p:nvPr/>
        </p:nvSpPr>
        <p:spPr>
          <a:xfrm>
            <a:off x="462688" y="10061583"/>
            <a:ext cx="5303132" cy="553998"/>
          </a:xfrm>
          <a:prstGeom prst="rect">
            <a:avLst/>
          </a:prstGeom>
        </p:spPr>
        <p:txBody>
          <a:bodyPr wrap="square" lIns="0" tIns="0" rIns="0" bIns="0">
            <a:spAutoFit/>
          </a:bodyPr>
          <a:lstStyle/>
          <a:p>
            <a:r>
              <a:rPr lang="ja-JP" altLang="en-US" sz="1800" dirty="0">
                <a:solidFill>
                  <a:schemeClr val="bg1"/>
                </a:solidFill>
                <a:latin typeface="HGP創英角ｺﾞｼｯｸUB" panose="020B0900000000000000" pitchFamily="50" charset="-128"/>
                <a:ea typeface="HGP創英角ｺﾞｼｯｸUB" panose="020B0900000000000000" pitchFamily="50" charset="-128"/>
              </a:rPr>
              <a:t>中堅理学療法士による北海道神経理学療法研究会</a:t>
            </a:r>
            <a:endParaRPr lang="en-US" altLang="ja-JP" sz="1800" dirty="0">
              <a:solidFill>
                <a:schemeClr val="bg1"/>
              </a:solidFill>
              <a:latin typeface="HGP創英角ｺﾞｼｯｸUB" panose="020B0900000000000000" pitchFamily="50" charset="-128"/>
              <a:ea typeface="HGP創英角ｺﾞｼｯｸUB" panose="020B0900000000000000" pitchFamily="50" charset="-128"/>
            </a:endParaRPr>
          </a:p>
          <a:p>
            <a:r>
              <a:rPr lang="en-US" altLang="ja-JP" sz="1800" dirty="0">
                <a:solidFill>
                  <a:schemeClr val="bg1"/>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cs typeface="Kozuka Gothic Pro B" charset="-128"/>
              </a:rPr>
              <a:t>npt.hokkaido@gmail.com</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6" name="正方形/長方形 55"/>
          <p:cNvSpPr/>
          <p:nvPr/>
        </p:nvSpPr>
        <p:spPr>
          <a:xfrm>
            <a:off x="-29139" y="872535"/>
            <a:ext cx="7775575" cy="1000274"/>
          </a:xfrm>
          <a:prstGeom prst="rect">
            <a:avLst/>
          </a:prstGeom>
          <a:noFill/>
        </p:spPr>
        <p:txBody>
          <a:bodyPr wrap="square" lIns="0" tIns="0" rIns="0" bIns="0" anchor="t" anchorCtr="0">
            <a:spAutoFit/>
          </a:bodyPr>
          <a:lstStyle/>
          <a:p>
            <a:pPr algn="ctr">
              <a:lnSpc>
                <a:spcPts val="7800"/>
              </a:lnSpc>
            </a:pPr>
            <a:r>
              <a:rPr lang="ja-JP" altLang="en-US" sz="4000" dirty="0" smtClean="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第</a:t>
            </a:r>
            <a:r>
              <a:rPr lang="en-US" altLang="ja-JP" sz="4000" dirty="0" smtClean="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7</a:t>
            </a:r>
            <a:r>
              <a:rPr lang="ja-JP" altLang="en-US" sz="4000" dirty="0" smtClean="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rPr>
              <a:t>回 研修会</a:t>
            </a:r>
            <a:endParaRPr lang="ja-JP" altLang="en-US" sz="4000" dirty="0">
              <a:ln w="12700">
                <a:noFill/>
                <a:prstDash val="solid"/>
              </a:ln>
              <a:solidFill>
                <a:srgbClr val="FFF200"/>
              </a:solidFill>
              <a:effectLst>
                <a:outerShdw blurRad="50800" dist="38100" dir="2700000" algn="tl" rotWithShape="0">
                  <a:prstClr val="black">
                    <a:alpha val="50000"/>
                  </a:prstClr>
                </a:outerShdw>
              </a:effectLst>
              <a:latin typeface="HGP創英角ｺﾞｼｯｸUB" panose="020B0900000000000000" pitchFamily="50" charset="-128"/>
              <a:ea typeface="HGP創英角ｺﾞｼｯｸUB" panose="020B0900000000000000" pitchFamily="50" charset="-128"/>
            </a:endParaRPr>
          </a:p>
        </p:txBody>
      </p:sp>
      <p:sp>
        <p:nvSpPr>
          <p:cNvPr id="50" name="正方形/長方形 49"/>
          <p:cNvSpPr/>
          <p:nvPr/>
        </p:nvSpPr>
        <p:spPr>
          <a:xfrm>
            <a:off x="459634" y="9635878"/>
            <a:ext cx="1384995" cy="276999"/>
          </a:xfrm>
          <a:prstGeom prst="rect">
            <a:avLst/>
          </a:prstGeom>
        </p:spPr>
        <p:txBody>
          <a:bodyPr wrap="none" lIns="0" tIns="0" rIns="0" bIns="0">
            <a:spAutoFit/>
          </a:bodyPr>
          <a:lstStyle/>
          <a:p>
            <a:r>
              <a:rPr lang="ja-JP" altLang="en-US" sz="1800" dirty="0">
                <a:solidFill>
                  <a:schemeClr val="bg1"/>
                </a:solidFill>
                <a:latin typeface="HGｺﾞｼｯｸE" panose="020B0909000000000000" pitchFamily="49" charset="-128"/>
                <a:ea typeface="HGｺﾞｼｯｸE" panose="020B0909000000000000" pitchFamily="49" charset="-128"/>
              </a:rPr>
              <a:t>お問い合わせ</a:t>
            </a:r>
          </a:p>
        </p:txBody>
      </p:sp>
      <p:sp>
        <p:nvSpPr>
          <p:cNvPr id="48" name="正方形/長方形 47"/>
          <p:cNvSpPr/>
          <p:nvPr/>
        </p:nvSpPr>
        <p:spPr>
          <a:xfrm>
            <a:off x="425301" y="559723"/>
            <a:ext cx="6924973" cy="307777"/>
          </a:xfrm>
          <a:prstGeom prst="rect">
            <a:avLst/>
          </a:prstGeom>
        </p:spPr>
        <p:txBody>
          <a:bodyPr wrap="none" lIns="0" tIns="0" rIns="0" bIns="0">
            <a:spAutoFit/>
          </a:bodyPr>
          <a:lstStyle/>
          <a:p>
            <a:r>
              <a:rPr lang="ja-JP" altLang="en-US" sz="2000" dirty="0">
                <a:solidFill>
                  <a:schemeClr val="bg1"/>
                </a:solidFill>
                <a:latin typeface="HGｺﾞｼｯｸE" panose="020B0909000000000000" pitchFamily="49" charset="-128"/>
                <a:ea typeface="HGｺﾞｼｯｸE" panose="020B0909000000000000" pitchFamily="49" charset="-128"/>
              </a:rPr>
              <a:t>中堅理学療法士による北海道神経理学療法研究会主催研修会</a:t>
            </a:r>
          </a:p>
        </p:txBody>
      </p:sp>
      <p:sp>
        <p:nvSpPr>
          <p:cNvPr id="59" name="正方形/長方形 58"/>
          <p:cNvSpPr/>
          <p:nvPr/>
        </p:nvSpPr>
        <p:spPr>
          <a:xfrm>
            <a:off x="802670" y="1888388"/>
            <a:ext cx="6141095" cy="369332"/>
          </a:xfrm>
          <a:prstGeom prst="rect">
            <a:avLst/>
          </a:prstGeom>
        </p:spPr>
        <p:txBody>
          <a:bodyPr wrap="square" lIns="0" tIns="0" rIns="0" bIns="0" anchor="t">
            <a:spAutoFit/>
          </a:bodyPr>
          <a:lstStyle/>
          <a:p>
            <a:pPr algn="ctr"/>
            <a:r>
              <a:rPr lang="ja-JP" altLang="ja-JP" sz="2400" dirty="0" smtClean="0">
                <a:solidFill>
                  <a:schemeClr val="bg1"/>
                </a:solidFill>
              </a:rPr>
              <a:t>〜</a:t>
            </a:r>
            <a:r>
              <a:rPr lang="ja-JP" altLang="en-US" sz="2400" dirty="0" smtClean="0">
                <a:solidFill>
                  <a:schemeClr val="bg1"/>
                </a:solidFill>
              </a:rPr>
              <a:t>脳卒中重症症例の評価と治療</a:t>
            </a:r>
            <a:r>
              <a:rPr lang="ja-JP" altLang="ja-JP" sz="2400" dirty="0" smtClean="0">
                <a:solidFill>
                  <a:schemeClr val="bg1"/>
                </a:solidFill>
              </a:rPr>
              <a:t>〜</a:t>
            </a:r>
            <a:endParaRPr lang="ja-JP" altLang="ja-JP" sz="2400" dirty="0">
              <a:solidFill>
                <a:schemeClr val="bg1"/>
              </a:solidFill>
            </a:endParaRPr>
          </a:p>
        </p:txBody>
      </p:sp>
      <p:grpSp>
        <p:nvGrpSpPr>
          <p:cNvPr id="52" name="グループ化 51"/>
          <p:cNvGrpSpPr/>
          <p:nvPr/>
        </p:nvGrpSpPr>
        <p:grpSpPr>
          <a:xfrm>
            <a:off x="3901816" y="4307392"/>
            <a:ext cx="3168000" cy="318493"/>
            <a:chOff x="4165013" y="4579823"/>
            <a:chExt cx="3168000" cy="282883"/>
          </a:xfrm>
          <a:solidFill>
            <a:srgbClr val="F39800"/>
          </a:solidFill>
        </p:grpSpPr>
        <p:sp>
          <p:nvSpPr>
            <p:cNvPr id="57" name="正方形/長方形 56"/>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4191160" y="4579823"/>
              <a:ext cx="1846660" cy="246028"/>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ファシリテーター</a:t>
              </a:r>
            </a:p>
          </p:txBody>
        </p:sp>
      </p:grpSp>
      <p:sp>
        <p:nvSpPr>
          <p:cNvPr id="62" name="正方形/長方形 61"/>
          <p:cNvSpPr/>
          <p:nvPr/>
        </p:nvSpPr>
        <p:spPr>
          <a:xfrm>
            <a:off x="3909523" y="6966045"/>
            <a:ext cx="3690143" cy="512961"/>
          </a:xfrm>
          <a:prstGeom prst="rect">
            <a:avLst/>
          </a:prstGeom>
        </p:spPr>
        <p:txBody>
          <a:bodyPr wrap="square" lIns="0" tIns="0" rIns="0" bIns="0">
            <a:spAutoFit/>
          </a:bodyPr>
          <a:lstStyle/>
          <a:p>
            <a:pPr>
              <a:lnSpc>
                <a:spcPts val="2000"/>
              </a:lnSpc>
            </a:pPr>
            <a:r>
              <a:rPr lang="en-US" altLang="ja-JP" sz="1800" dirty="0">
                <a:latin typeface="HGSｺﾞｼｯｸE" panose="020B0900000000000000" pitchFamily="50" charset="-128"/>
                <a:ea typeface="HGSｺﾞｼｯｸE" panose="020B0900000000000000" pitchFamily="50" charset="-128"/>
              </a:rPr>
              <a:t>ZOOM</a:t>
            </a:r>
            <a:r>
              <a:rPr lang="ja-JP" altLang="en-US" sz="1800" dirty="0">
                <a:latin typeface="HGSｺﾞｼｯｸE" panose="020B0900000000000000" pitchFamily="50" charset="-128"/>
                <a:ea typeface="HGSｺﾞｼｯｸE" panose="020B0900000000000000" pitchFamily="50" charset="-128"/>
              </a:rPr>
              <a:t>利用</a:t>
            </a:r>
            <a:endParaRPr lang="en-US" altLang="ja-JP" sz="1800" dirty="0">
              <a:latin typeface="HGSｺﾞｼｯｸE" panose="020B0900000000000000" pitchFamily="50" charset="-128"/>
              <a:ea typeface="HGSｺﾞｼｯｸE" panose="020B0900000000000000" pitchFamily="50" charset="-128"/>
            </a:endParaRPr>
          </a:p>
          <a:p>
            <a:pPr>
              <a:lnSpc>
                <a:spcPts val="2000"/>
              </a:lnSpc>
            </a:pPr>
            <a:r>
              <a:rPr lang="en-US" altLang="ja-JP" sz="1600" dirty="0">
                <a:latin typeface="HGSｺﾞｼｯｸE" panose="020B0900000000000000" pitchFamily="50" charset="-128"/>
                <a:ea typeface="HGSｺﾞｼｯｸE" panose="020B0900000000000000" pitchFamily="50" charset="-128"/>
              </a:rPr>
              <a:t>※</a:t>
            </a:r>
            <a:r>
              <a:rPr lang="ja-JP" altLang="en-US" sz="1600" dirty="0">
                <a:latin typeface="HGSｺﾞｼｯｸE" panose="020B0900000000000000" pitchFamily="50" charset="-128"/>
                <a:ea typeface="HGSｺﾞｼｯｸE" panose="020B0900000000000000" pitchFamily="50" charset="-128"/>
              </a:rPr>
              <a:t>当日に専用</a:t>
            </a:r>
            <a:r>
              <a:rPr lang="en-US" altLang="ja-JP" sz="1600" dirty="0">
                <a:latin typeface="HGSｺﾞｼｯｸE" panose="020B0900000000000000" pitchFamily="50" charset="-128"/>
                <a:ea typeface="HGSｺﾞｼｯｸE" panose="020B0900000000000000" pitchFamily="50" charset="-128"/>
              </a:rPr>
              <a:t>URL</a:t>
            </a:r>
            <a:r>
              <a:rPr lang="ja-JP" altLang="en-US" sz="1600" dirty="0">
                <a:latin typeface="HGSｺﾞｼｯｸE" panose="020B0900000000000000" pitchFamily="50" charset="-128"/>
                <a:ea typeface="HGSｺﾞｼｯｸE" panose="020B0900000000000000" pitchFamily="50" charset="-128"/>
              </a:rPr>
              <a:t>をお知らせ致します</a:t>
            </a:r>
            <a:endParaRPr lang="ja-JP" altLang="en-US" sz="1100" dirty="0">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3906864" y="6595378"/>
            <a:ext cx="3168000" cy="315397"/>
            <a:chOff x="4165013" y="4582572"/>
            <a:chExt cx="3168000" cy="280134"/>
          </a:xfrm>
          <a:solidFill>
            <a:srgbClr val="2EA7F4"/>
          </a:solidFill>
        </p:grpSpPr>
        <p:sp>
          <p:nvSpPr>
            <p:cNvPr id="64" name="正方形/長方形 63"/>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4229925" y="4591510"/>
              <a:ext cx="461666"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場所</a:t>
              </a:r>
            </a:p>
          </p:txBody>
        </p:sp>
      </p:grpSp>
      <p:sp>
        <p:nvSpPr>
          <p:cNvPr id="66" name="正方形/長方形 65"/>
          <p:cNvSpPr/>
          <p:nvPr/>
        </p:nvSpPr>
        <p:spPr>
          <a:xfrm>
            <a:off x="3948789" y="6212945"/>
            <a:ext cx="3536365" cy="256480"/>
          </a:xfrm>
          <a:prstGeom prst="rect">
            <a:avLst/>
          </a:prstGeom>
        </p:spPr>
        <p:txBody>
          <a:bodyPr wrap="square" lIns="0" tIns="0" rIns="0" bIns="0">
            <a:spAutoFit/>
          </a:bodyPr>
          <a:lstStyle/>
          <a:p>
            <a:pPr>
              <a:lnSpc>
                <a:spcPts val="2000"/>
              </a:lnSpc>
            </a:pPr>
            <a:r>
              <a:rPr lang="ja-JP" altLang="en-US" sz="1800" dirty="0" smtClean="0">
                <a:latin typeface="HGSｺﾞｼｯｸE" panose="020B0900000000000000" pitchFamily="50" charset="-128"/>
                <a:ea typeface="HGSｺﾞｼｯｸE" panose="020B0900000000000000" pitchFamily="50" charset="-128"/>
              </a:rPr>
              <a:t>無料（試験運用中のため）</a:t>
            </a:r>
            <a:endParaRPr lang="ja-JP" altLang="en-US" sz="1000" dirty="0">
              <a:latin typeface="HGSｺﾞｼｯｸE" panose="020B0900000000000000" pitchFamily="50" charset="-128"/>
              <a:ea typeface="HGSｺﾞｼｯｸE" panose="020B0900000000000000" pitchFamily="50" charset="-128"/>
            </a:endParaRPr>
          </a:p>
        </p:txBody>
      </p:sp>
      <p:grpSp>
        <p:nvGrpSpPr>
          <p:cNvPr id="67" name="グループ化 66"/>
          <p:cNvGrpSpPr/>
          <p:nvPr/>
        </p:nvGrpSpPr>
        <p:grpSpPr>
          <a:xfrm>
            <a:off x="3922514" y="5740597"/>
            <a:ext cx="3168000" cy="315397"/>
            <a:chOff x="4165013" y="4582572"/>
            <a:chExt cx="3168000" cy="280134"/>
          </a:xfrm>
          <a:solidFill>
            <a:srgbClr val="8FC31F"/>
          </a:solidFill>
        </p:grpSpPr>
        <p:sp>
          <p:nvSpPr>
            <p:cNvPr id="68" name="正方形/長方形 67"/>
            <p:cNvSpPr/>
            <p:nvPr/>
          </p:nvSpPr>
          <p:spPr>
            <a:xfrm>
              <a:off x="4165013" y="4582572"/>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4228811" y="4591515"/>
              <a:ext cx="692497" cy="246029"/>
            </a:xfrm>
            <a:prstGeom prst="rect">
              <a:avLst/>
            </a:prstGeom>
            <a:grpFill/>
          </p:spPr>
          <p:txBody>
            <a:bodyPr wrap="none" lIns="0" tIns="0" rIns="0" bIns="0">
              <a:spAutoFit/>
            </a:bodyPr>
            <a:lstStyle/>
            <a:p>
              <a:pPr algn="ctr"/>
              <a:r>
                <a:rPr lang="ja-JP" altLang="en-US" sz="1800" dirty="0">
                  <a:solidFill>
                    <a:schemeClr val="bg1"/>
                  </a:solidFill>
                  <a:latin typeface="HGｺﾞｼｯｸE" panose="020B0909000000000000" pitchFamily="49" charset="-128"/>
                  <a:ea typeface="HGｺﾞｼｯｸE" panose="020B0909000000000000" pitchFamily="49" charset="-128"/>
                </a:rPr>
                <a:t>参加費</a:t>
              </a:r>
            </a:p>
          </p:txBody>
        </p:sp>
      </p:grpSp>
      <p:pic>
        <p:nvPicPr>
          <p:cNvPr id="43" name="図 4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51044" y="9833544"/>
            <a:ext cx="919653" cy="919653"/>
          </a:xfrm>
          <a:prstGeom prst="rect">
            <a:avLst/>
          </a:prstGeom>
        </p:spPr>
      </p:pic>
      <p:grpSp>
        <p:nvGrpSpPr>
          <p:cNvPr id="37" name="グループ化 36"/>
          <p:cNvGrpSpPr/>
          <p:nvPr/>
        </p:nvGrpSpPr>
        <p:grpSpPr>
          <a:xfrm>
            <a:off x="3930770" y="7586984"/>
            <a:ext cx="3168000" cy="315398"/>
            <a:chOff x="4165013" y="4582571"/>
            <a:chExt cx="3168000" cy="280134"/>
          </a:xfrm>
          <a:solidFill>
            <a:schemeClr val="accent1">
              <a:lumMod val="75000"/>
            </a:schemeClr>
          </a:solidFill>
        </p:grpSpPr>
        <p:sp>
          <p:nvSpPr>
            <p:cNvPr id="39" name="正方形/長方形 38"/>
            <p:cNvSpPr/>
            <p:nvPr/>
          </p:nvSpPr>
          <p:spPr>
            <a:xfrm>
              <a:off x="4165013" y="4582571"/>
              <a:ext cx="3168000" cy="280134"/>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4181281" y="4582571"/>
              <a:ext cx="2423740" cy="246028"/>
            </a:xfrm>
            <a:prstGeom prst="rect">
              <a:avLst/>
            </a:prstGeom>
            <a:grpFill/>
          </p:spPr>
          <p:txBody>
            <a:bodyPr wrap="none" lIns="0" tIns="0" rIns="0" bIns="0">
              <a:spAutoFit/>
            </a:bodyPr>
            <a:lstStyle/>
            <a:p>
              <a:pPr algn="ctr"/>
              <a:r>
                <a:rPr lang="ja-JP" altLang="en-US" sz="1800" dirty="0" smtClean="0">
                  <a:solidFill>
                    <a:schemeClr val="bg1"/>
                  </a:solidFill>
                  <a:latin typeface="HGｺﾞｼｯｸE" panose="020B0909000000000000" pitchFamily="49" charset="-128"/>
                  <a:ea typeface="HGｺﾞｼｯｸE" panose="020B0909000000000000" pitchFamily="49" charset="-128"/>
                </a:rPr>
                <a:t>特記事項（</a:t>
              </a:r>
              <a:r>
                <a:rPr lang="en-US" altLang="ja-JP" sz="1800" dirty="0" smtClean="0">
                  <a:solidFill>
                    <a:schemeClr val="bg1"/>
                  </a:solidFill>
                  <a:latin typeface="HGｺﾞｼｯｸE" panose="020B0909000000000000" pitchFamily="49" charset="-128"/>
                  <a:ea typeface="HGｺﾞｼｯｸE" panose="020B0909000000000000" pitchFamily="49" charset="-128"/>
                </a:rPr>
                <a:t>4</a:t>
              </a:r>
              <a:r>
                <a:rPr lang="ja-JP" altLang="en-US" sz="1800" dirty="0" smtClean="0">
                  <a:solidFill>
                    <a:schemeClr val="bg1"/>
                  </a:solidFill>
                  <a:latin typeface="HGｺﾞｼｯｸE" panose="020B0909000000000000" pitchFamily="49" charset="-128"/>
                  <a:ea typeface="HGｺﾞｼｯｸE" panose="020B0909000000000000" pitchFamily="49" charset="-128"/>
                </a:rPr>
                <a:t>施設限定）</a:t>
              </a:r>
              <a:endParaRPr lang="ja-JP" altLang="en-US" sz="1800" dirty="0">
                <a:solidFill>
                  <a:schemeClr val="bg1"/>
                </a:solidFill>
                <a:latin typeface="HGｺﾞｼｯｸE" panose="020B0909000000000000" pitchFamily="49" charset="-128"/>
                <a:ea typeface="HGｺﾞｼｯｸE" panose="020B0909000000000000" pitchFamily="49" charset="-128"/>
              </a:endParaRPr>
            </a:p>
          </p:txBody>
        </p:sp>
      </p:grpSp>
      <p:sp>
        <p:nvSpPr>
          <p:cNvPr id="41" name="正方形/長方形 40"/>
          <p:cNvSpPr/>
          <p:nvPr/>
        </p:nvSpPr>
        <p:spPr>
          <a:xfrm>
            <a:off x="3786925" y="7971961"/>
            <a:ext cx="4363071" cy="1282402"/>
          </a:xfrm>
          <a:prstGeom prst="rect">
            <a:avLst/>
          </a:prstGeom>
        </p:spPr>
        <p:txBody>
          <a:bodyPr wrap="square" lIns="0" tIns="0" rIns="0" bIns="0">
            <a:spAutoFit/>
          </a:bodyPr>
          <a:lstStyle/>
          <a:p>
            <a:pPr>
              <a:lnSpc>
                <a:spcPts val="2000"/>
              </a:lnSpc>
            </a:pPr>
            <a:r>
              <a:rPr lang="ja-JP" altLang="en-US" sz="1800" dirty="0" smtClean="0">
                <a:latin typeface="HGSｺﾞｼｯｸE" panose="020B0900000000000000" pitchFamily="50" charset="-128"/>
                <a:ea typeface="HGSｺﾞｼｯｸE" panose="020B0900000000000000" pitchFamily="50" charset="-128"/>
              </a:rPr>
              <a:t>・施設間ディスカッションを予定し　</a:t>
            </a:r>
            <a:endParaRPr lang="en-US" altLang="ja-JP" sz="18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800" dirty="0">
                <a:latin typeface="HGSｺﾞｼｯｸE" panose="020B0900000000000000" pitchFamily="50" charset="-128"/>
                <a:ea typeface="HGSｺﾞｼｯｸE" panose="020B0900000000000000" pitchFamily="50" charset="-128"/>
              </a:rPr>
              <a:t>　</a:t>
            </a:r>
            <a:r>
              <a:rPr lang="ja-JP" altLang="en-US" sz="1800" dirty="0" smtClean="0">
                <a:latin typeface="HGSｺﾞｼｯｸE" panose="020B0900000000000000" pitchFamily="50" charset="-128"/>
                <a:ea typeface="HGSｺﾞｼｯｸE" panose="020B0900000000000000" pitchFamily="50" charset="-128"/>
              </a:rPr>
              <a:t>ています。所属施設内</a:t>
            </a:r>
            <a:r>
              <a:rPr lang="en-US" altLang="ja-JP" sz="1800" dirty="0" smtClean="0">
                <a:latin typeface="HGSｺﾞｼｯｸE" panose="020B0900000000000000" pitchFamily="50" charset="-128"/>
                <a:ea typeface="HGSｺﾞｼｯｸE" panose="020B0900000000000000" pitchFamily="50" charset="-128"/>
              </a:rPr>
              <a:t>2</a:t>
            </a:r>
            <a:r>
              <a:rPr lang="ja-JP" altLang="en-US" sz="1800" dirty="0" smtClean="0">
                <a:latin typeface="HGSｺﾞｼｯｸE" panose="020B0900000000000000" pitchFamily="50" charset="-128"/>
                <a:ea typeface="HGSｺﾞｼｯｸE" panose="020B0900000000000000" pitchFamily="50" charset="-128"/>
              </a:rPr>
              <a:t>～</a:t>
            </a:r>
            <a:r>
              <a:rPr lang="en-US" altLang="ja-JP" sz="1800" dirty="0" smtClean="0">
                <a:latin typeface="HGSｺﾞｼｯｸE" panose="020B0900000000000000" pitchFamily="50" charset="-128"/>
                <a:ea typeface="HGSｺﾞｼｯｸE" panose="020B0900000000000000" pitchFamily="50" charset="-128"/>
              </a:rPr>
              <a:t>3</a:t>
            </a:r>
            <a:r>
              <a:rPr lang="ja-JP" altLang="en-US" sz="1800" dirty="0" smtClean="0">
                <a:latin typeface="HGSｺﾞｼｯｸE" panose="020B0900000000000000" pitchFamily="50" charset="-128"/>
                <a:ea typeface="HGSｺﾞｼｯｸE" panose="020B0900000000000000" pitchFamily="50" charset="-128"/>
              </a:rPr>
              <a:t>名程度の</a:t>
            </a:r>
            <a:endParaRPr lang="en-US" altLang="ja-JP" sz="18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800" dirty="0">
                <a:latin typeface="HGSｺﾞｼｯｸE" panose="020B0900000000000000" pitchFamily="50" charset="-128"/>
                <a:ea typeface="HGSｺﾞｼｯｸE" panose="020B0900000000000000" pitchFamily="50" charset="-128"/>
              </a:rPr>
              <a:t>　</a:t>
            </a:r>
            <a:r>
              <a:rPr lang="ja-JP" altLang="en-US" sz="1800" dirty="0" smtClean="0">
                <a:latin typeface="HGSｺﾞｼｯｸE" panose="020B0900000000000000" pitchFamily="50" charset="-128"/>
                <a:ea typeface="HGSｺﾞｼｯｸE" panose="020B0900000000000000" pitchFamily="50" charset="-128"/>
              </a:rPr>
              <a:t>参加者を募った上でご連絡ください。</a:t>
            </a:r>
            <a:endParaRPr lang="en-US" altLang="ja-JP" sz="18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800" dirty="0" smtClean="0">
                <a:latin typeface="HGSｺﾞｼｯｸE" panose="020B0900000000000000" pitchFamily="50" charset="-128"/>
                <a:ea typeface="HGSｺﾞｼｯｸE" panose="020B0900000000000000" pitchFamily="50" charset="-128"/>
              </a:rPr>
              <a:t>　</a:t>
            </a:r>
            <a:r>
              <a:rPr lang="en-US" altLang="ja-JP" sz="1800" dirty="0" smtClean="0">
                <a:latin typeface="HGSｺﾞｼｯｸE" panose="020B0900000000000000" pitchFamily="50" charset="-128"/>
                <a:ea typeface="HGSｺﾞｼｯｸE" panose="020B0900000000000000" pitchFamily="50" charset="-128"/>
              </a:rPr>
              <a:t>※1</a:t>
            </a:r>
            <a:r>
              <a:rPr lang="ja-JP" altLang="en-US" sz="1800" dirty="0" smtClean="0">
                <a:latin typeface="HGSｺﾞｼｯｸE" panose="020B0900000000000000" pitchFamily="50" charset="-128"/>
                <a:ea typeface="HGSｺﾞｼｯｸE" panose="020B0900000000000000" pitchFamily="50" charset="-128"/>
              </a:rPr>
              <a:t>名での参加も希望が</a:t>
            </a:r>
            <a:r>
              <a:rPr lang="ja-JP" altLang="en-US" sz="1800" dirty="0" smtClean="0">
                <a:latin typeface="HGSｺﾞｼｯｸE" panose="020B0900000000000000" pitchFamily="50" charset="-128"/>
                <a:ea typeface="HGSｺﾞｼｯｸE" panose="020B0900000000000000" pitchFamily="50" charset="-128"/>
              </a:rPr>
              <a:t>あれば調整</a:t>
            </a:r>
            <a:endParaRPr lang="en-US" altLang="ja-JP" sz="1800" dirty="0" smtClean="0">
              <a:latin typeface="HGSｺﾞｼｯｸE" panose="020B0900000000000000" pitchFamily="50" charset="-128"/>
              <a:ea typeface="HGSｺﾞｼｯｸE" panose="020B0900000000000000" pitchFamily="50" charset="-128"/>
            </a:endParaRPr>
          </a:p>
          <a:p>
            <a:pPr>
              <a:lnSpc>
                <a:spcPts val="2000"/>
              </a:lnSpc>
            </a:pPr>
            <a:r>
              <a:rPr lang="ja-JP" altLang="en-US" sz="1800" dirty="0" smtClean="0">
                <a:latin typeface="HGSｺﾞｼｯｸE" panose="020B0900000000000000" pitchFamily="50" charset="-128"/>
                <a:ea typeface="HGSｺﾞｼｯｸE" panose="020B0900000000000000" pitchFamily="50" charset="-128"/>
              </a:rPr>
              <a:t>　　致します</a:t>
            </a:r>
            <a:r>
              <a:rPr lang="ja-JP" altLang="en-US" sz="1800" dirty="0" smtClean="0">
                <a:latin typeface="HGSｺﾞｼｯｸE" panose="020B0900000000000000" pitchFamily="50" charset="-128"/>
                <a:ea typeface="HGSｺﾞｼｯｸE" panose="020B0900000000000000" pitchFamily="50" charset="-128"/>
              </a:rPr>
              <a:t>ので</a:t>
            </a:r>
            <a:r>
              <a:rPr lang="ja-JP" altLang="en-US" sz="1800" dirty="0" smtClean="0">
                <a:latin typeface="HGSｺﾞｼｯｸE" panose="020B0900000000000000" pitchFamily="50" charset="-128"/>
                <a:ea typeface="HGSｺﾞｼｯｸE" panose="020B0900000000000000" pitchFamily="50" charset="-128"/>
              </a:rPr>
              <a:t>ご相談ください</a:t>
            </a:r>
            <a:r>
              <a:rPr lang="ja-JP" altLang="en-US" sz="1800" dirty="0" smtClean="0">
                <a:latin typeface="HGSｺﾞｼｯｸE" panose="020B0900000000000000" pitchFamily="50" charset="-128"/>
                <a:ea typeface="HGSｺﾞｼｯｸE" panose="020B0900000000000000" pitchFamily="50" charset="-128"/>
              </a:rPr>
              <a:t>。</a:t>
            </a:r>
            <a:endParaRPr lang="ja-JP" altLang="en-US" sz="1800" dirty="0">
              <a:latin typeface="HGSｺﾞｼｯｸE" panose="020B0900000000000000" pitchFamily="50" charset="-128"/>
              <a:ea typeface="HGSｺﾞｼｯｸE" panose="020B0900000000000000" pitchFamily="50" charset="-128"/>
            </a:endParaRPr>
          </a:p>
        </p:txBody>
      </p:sp>
    </p:spTree>
    <p:extLst>
      <p:ext uri="{BB962C8B-B14F-4D97-AF65-F5344CB8AC3E}">
        <p14:creationId xmlns:p14="http://schemas.microsoft.com/office/powerpoint/2010/main" val="16407778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ス">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1743</TotalTime>
  <Words>96</Words>
  <Application>Microsoft Office PowerPoint</Application>
  <PresentationFormat>ユーザー設定</PresentationFormat>
  <Paragraphs>31</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HGPｺﾞｼｯｸE</vt:lpstr>
      <vt:lpstr>HGP創英角ｺﾞｼｯｸUB</vt:lpstr>
      <vt:lpstr>HGSｺﾞｼｯｸE</vt:lpstr>
      <vt:lpstr>HGｺﾞｼｯｸE</vt:lpstr>
      <vt:lpstr>HG明朝E</vt:lpstr>
      <vt:lpstr>Kozuka Gothic Pro B</vt:lpstr>
      <vt:lpstr>ＭＳ Ｐゴシック</vt:lpstr>
      <vt:lpstr>Bookman Old Style</vt:lpstr>
      <vt:lpstr>Calibri</vt:lpstr>
      <vt:lpstr>Gill Sans MT</vt:lpstr>
      <vt:lpstr>Wingdings</vt:lpstr>
      <vt:lpstr>Wingdings 3</vt:lpstr>
      <vt:lpstr>アース</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赤星真人(d006033)</dc:creator>
  <cp:lastModifiedBy>mirai</cp:lastModifiedBy>
  <cp:revision>156</cp:revision>
  <cp:lastPrinted>2019-12-05T05:47:36Z</cp:lastPrinted>
  <dcterms:created xsi:type="dcterms:W3CDTF">2013-08-07T01:16:52Z</dcterms:created>
  <dcterms:modified xsi:type="dcterms:W3CDTF">2021-02-08T02:52:32Z</dcterms:modified>
</cp:coreProperties>
</file>