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"/>
  </p:notesMasterIdLst>
  <p:sldIdLst>
    <p:sldId id="268" r:id="rId2"/>
  </p:sldIdLst>
  <p:sldSz cx="7775575" cy="10907713"/>
  <p:notesSz cx="6797675" cy="9926638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EE858C"/>
    <a:srgbClr val="FFF000"/>
    <a:srgbClr val="906E30"/>
    <a:srgbClr val="A4723A"/>
    <a:srgbClr val="664724"/>
    <a:srgbClr val="645226"/>
    <a:srgbClr val="640000"/>
    <a:srgbClr val="3E00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F4E59D-CAB9-481F-BE2C-710E70C4B984}" v="202" dt="2020-06-10T13:22:36.686"/>
    <p1510:client id="{18D85984-C477-4BCE-8F19-547801AE3902}" v="64" dt="2020-06-12T12:52:33.394"/>
    <p1510:client id="{23FD0099-E44B-4D45-B908-23E5A55D4FD8}" v="5" dt="2020-06-12T14:02:25.499"/>
    <p1510:client id="{67B84A24-C626-4484-BF7B-4835D336D5F0}" v="110" dt="2020-06-09T13:56:41.168"/>
    <p1510:client id="{A2A485BD-196C-4D21-9F78-541172588E56}" v="210" dt="2020-06-12T13:01:11.6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3435"/>
        <p:guide pos="2449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横山 正木" userId="f2d03c6f925478db" providerId="Windows Live" clId="Web-{67B84A24-C626-4484-BF7B-4835D336D5F0}"/>
    <pc:docChg chg="modSld">
      <pc:chgData name="横山 正木" userId="f2d03c6f925478db" providerId="Windows Live" clId="Web-{67B84A24-C626-4484-BF7B-4835D336D5F0}" dt="2020-06-09T13:56:41.168" v="109" actId="1076"/>
      <pc:docMkLst>
        <pc:docMk/>
      </pc:docMkLst>
      <pc:sldChg chg="modSp">
        <pc:chgData name="横山 正木" userId="f2d03c6f925478db" providerId="Windows Live" clId="Web-{67B84A24-C626-4484-BF7B-4835D336D5F0}" dt="2020-06-09T13:56:41.168" v="109" actId="1076"/>
        <pc:sldMkLst>
          <pc:docMk/>
          <pc:sldMk cId="2079108373" sldId="268"/>
        </pc:sldMkLst>
        <pc:spChg chg="mod">
          <ac:chgData name="横山 正木" userId="f2d03c6f925478db" providerId="Windows Live" clId="Web-{67B84A24-C626-4484-BF7B-4835D336D5F0}" dt="2020-06-09T13:56:38.198" v="108" actId="1076"/>
          <ac:spMkLst>
            <pc:docMk/>
            <pc:sldMk cId="2079108373" sldId="268"/>
            <ac:spMk id="35" creationId="{00000000-0000-0000-0000-000000000000}"/>
          </ac:spMkLst>
        </pc:spChg>
        <pc:spChg chg="mod">
          <ac:chgData name="横山 正木" userId="f2d03c6f925478db" providerId="Windows Live" clId="Web-{67B84A24-C626-4484-BF7B-4835D336D5F0}" dt="2020-06-09T13:56:41.168" v="109" actId="1076"/>
          <ac:spMkLst>
            <pc:docMk/>
            <pc:sldMk cId="2079108373" sldId="268"/>
            <ac:spMk id="39" creationId="{00000000-0000-0000-0000-000000000000}"/>
          </ac:spMkLst>
        </pc:spChg>
      </pc:sldChg>
    </pc:docChg>
  </pc:docChgLst>
  <pc:docChgLst>
    <pc:chgData name="横山 正木" userId="f2d03c6f925478db" providerId="Windows Live" clId="Web-{18D85984-C477-4BCE-8F19-547801AE3902}"/>
    <pc:docChg chg="modSld">
      <pc:chgData name="横山 正木" userId="f2d03c6f925478db" providerId="Windows Live" clId="Web-{18D85984-C477-4BCE-8F19-547801AE3902}" dt="2020-06-12T12:52:33.394" v="61" actId="14100"/>
      <pc:docMkLst>
        <pc:docMk/>
      </pc:docMkLst>
      <pc:sldChg chg="modSp">
        <pc:chgData name="横山 正木" userId="f2d03c6f925478db" providerId="Windows Live" clId="Web-{18D85984-C477-4BCE-8F19-547801AE3902}" dt="2020-06-12T12:52:33.394" v="61" actId="14100"/>
        <pc:sldMkLst>
          <pc:docMk/>
          <pc:sldMk cId="2079108373" sldId="268"/>
        </pc:sldMkLst>
        <pc:spChg chg="mod">
          <ac:chgData name="横山 正木" userId="f2d03c6f925478db" providerId="Windows Live" clId="Web-{18D85984-C477-4BCE-8F19-547801AE3902}" dt="2020-06-12T12:52:33.394" v="61" actId="14100"/>
          <ac:spMkLst>
            <pc:docMk/>
            <pc:sldMk cId="2079108373" sldId="268"/>
            <ac:spMk id="30" creationId="{00000000-0000-0000-0000-000000000000}"/>
          </ac:spMkLst>
        </pc:spChg>
        <pc:spChg chg="mod">
          <ac:chgData name="横山 正木" userId="f2d03c6f925478db" providerId="Windows Live" clId="Web-{18D85984-C477-4BCE-8F19-547801AE3902}" dt="2020-06-12T12:50:41.504" v="10" actId="1076"/>
          <ac:spMkLst>
            <pc:docMk/>
            <pc:sldMk cId="2079108373" sldId="268"/>
            <ac:spMk id="35" creationId="{00000000-0000-0000-0000-000000000000}"/>
          </ac:spMkLst>
        </pc:spChg>
        <pc:spChg chg="mod">
          <ac:chgData name="横山 正木" userId="f2d03c6f925478db" providerId="Windows Live" clId="Web-{18D85984-C477-4BCE-8F19-547801AE3902}" dt="2020-06-12T12:50:52.832" v="11" actId="1076"/>
          <ac:spMkLst>
            <pc:docMk/>
            <pc:sldMk cId="2079108373" sldId="268"/>
            <ac:spMk id="39" creationId="{00000000-0000-0000-0000-000000000000}"/>
          </ac:spMkLst>
        </pc:spChg>
        <pc:spChg chg="mod">
          <ac:chgData name="横山 正木" userId="f2d03c6f925478db" providerId="Windows Live" clId="Web-{18D85984-C477-4BCE-8F19-547801AE3902}" dt="2020-06-12T12:47:55.284" v="0" actId="20577"/>
          <ac:spMkLst>
            <pc:docMk/>
            <pc:sldMk cId="2079108373" sldId="268"/>
            <ac:spMk id="40" creationId="{00000000-0000-0000-0000-000000000000}"/>
          </ac:spMkLst>
        </pc:spChg>
      </pc:sldChg>
    </pc:docChg>
  </pc:docChgLst>
  <pc:docChgLst>
    <pc:chgData name="中嶋 宏成" userId="0d4d067f29218068" providerId="Windows Live" clId="Web-{11F4E59D-CAB9-481F-BE2C-710E70C4B984}"/>
    <pc:docChg chg="modSld">
      <pc:chgData name="中嶋 宏成" userId="0d4d067f29218068" providerId="Windows Live" clId="Web-{11F4E59D-CAB9-481F-BE2C-710E70C4B984}" dt="2020-06-10T13:22:36.686" v="201" actId="1076"/>
      <pc:docMkLst>
        <pc:docMk/>
      </pc:docMkLst>
      <pc:sldChg chg="modSp">
        <pc:chgData name="中嶋 宏成" userId="0d4d067f29218068" providerId="Windows Live" clId="Web-{11F4E59D-CAB9-481F-BE2C-710E70C4B984}" dt="2020-06-10T13:22:36.686" v="201" actId="1076"/>
        <pc:sldMkLst>
          <pc:docMk/>
          <pc:sldMk cId="2079108373" sldId="268"/>
        </pc:sldMkLst>
        <pc:spChg chg="mod">
          <ac:chgData name="中嶋 宏成" userId="0d4d067f29218068" providerId="Windows Live" clId="Web-{11F4E59D-CAB9-481F-BE2C-710E70C4B984}" dt="2020-06-10T13:22:20.327" v="194" actId="1076"/>
          <ac:spMkLst>
            <pc:docMk/>
            <pc:sldMk cId="2079108373" sldId="268"/>
            <ac:spMk id="28" creationId="{00000000-0000-0000-0000-000000000000}"/>
          </ac:spMkLst>
        </pc:spChg>
        <pc:spChg chg="mod">
          <ac:chgData name="中嶋 宏成" userId="0d4d067f29218068" providerId="Windows Live" clId="Web-{11F4E59D-CAB9-481F-BE2C-710E70C4B984}" dt="2020-06-10T13:22:36.686" v="201" actId="1076"/>
          <ac:spMkLst>
            <pc:docMk/>
            <pc:sldMk cId="2079108373" sldId="268"/>
            <ac:spMk id="30" creationId="{00000000-0000-0000-0000-000000000000}"/>
          </ac:spMkLst>
        </pc:spChg>
      </pc:sldChg>
    </pc:docChg>
  </pc:docChgLst>
  <pc:docChgLst>
    <pc:chgData name="横山 正木" userId="f2d03c6f925478db" providerId="Windows Live" clId="Web-{23FD0099-E44B-4D45-B908-23E5A55D4FD8}"/>
    <pc:docChg chg="modSld">
      <pc:chgData name="横山 正木" userId="f2d03c6f925478db" providerId="Windows Live" clId="Web-{23FD0099-E44B-4D45-B908-23E5A55D4FD8}" dt="2020-06-12T14:02:25.358" v="3" actId="20577"/>
      <pc:docMkLst>
        <pc:docMk/>
      </pc:docMkLst>
      <pc:sldChg chg="modSp">
        <pc:chgData name="横山 正木" userId="f2d03c6f925478db" providerId="Windows Live" clId="Web-{23FD0099-E44B-4D45-B908-23E5A55D4FD8}" dt="2020-06-12T14:02:25.358" v="2" actId="20577"/>
        <pc:sldMkLst>
          <pc:docMk/>
          <pc:sldMk cId="2079108373" sldId="268"/>
        </pc:sldMkLst>
        <pc:spChg chg="mod">
          <ac:chgData name="横山 正木" userId="f2d03c6f925478db" providerId="Windows Live" clId="Web-{23FD0099-E44B-4D45-B908-23E5A55D4FD8}" dt="2020-06-12T14:02:25.358" v="2" actId="20577"/>
          <ac:spMkLst>
            <pc:docMk/>
            <pc:sldMk cId="2079108373" sldId="268"/>
            <ac:spMk id="30" creationId="{00000000-0000-0000-0000-000000000000}"/>
          </ac:spMkLst>
        </pc:spChg>
      </pc:sldChg>
    </pc:docChg>
  </pc:docChgLst>
  <pc:docChgLst>
    <pc:chgData name="横山 正木" userId="f2d03c6f925478db" providerId="Windows Live" clId="Web-{A2A485BD-196C-4D21-9F78-541172588E56}"/>
    <pc:docChg chg="modSld">
      <pc:chgData name="横山 正木" userId="f2d03c6f925478db" providerId="Windows Live" clId="Web-{A2A485BD-196C-4D21-9F78-541172588E56}" dt="2020-06-12T13:01:11.686" v="209" actId="20577"/>
      <pc:docMkLst>
        <pc:docMk/>
      </pc:docMkLst>
      <pc:sldChg chg="modSp">
        <pc:chgData name="横山 正木" userId="f2d03c6f925478db" providerId="Windows Live" clId="Web-{A2A485BD-196C-4D21-9F78-541172588E56}" dt="2020-06-12T13:01:11.686" v="208" actId="20577"/>
        <pc:sldMkLst>
          <pc:docMk/>
          <pc:sldMk cId="2079108373" sldId="268"/>
        </pc:sldMkLst>
        <pc:spChg chg="mod">
          <ac:chgData name="横山 正木" userId="f2d03c6f925478db" providerId="Windows Live" clId="Web-{A2A485BD-196C-4D21-9F78-541172588E56}" dt="2020-06-12T13:01:11.686" v="208" actId="20577"/>
          <ac:spMkLst>
            <pc:docMk/>
            <pc:sldMk cId="2079108373" sldId="268"/>
            <ac:spMk id="3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8" cy="498055"/>
          </a:xfrm>
          <a:prstGeom prst="rect">
            <a:avLst/>
          </a:prstGeom>
        </p:spPr>
        <p:txBody>
          <a:bodyPr vert="horz" lIns="91453" tIns="45726" rIns="91453" bIns="45726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8" cy="498055"/>
          </a:xfrm>
          <a:prstGeom prst="rect">
            <a:avLst/>
          </a:prstGeom>
        </p:spPr>
        <p:txBody>
          <a:bodyPr vert="horz" lIns="91453" tIns="45726" rIns="91453" bIns="45726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t>2020/6/12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1239838"/>
            <a:ext cx="23876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3" tIns="45726" rIns="91453" bIns="4572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</p:spPr>
        <p:txBody>
          <a:bodyPr vert="horz" lIns="91453" tIns="45726" rIns="91453" bIns="4572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28586"/>
            <a:ext cx="2945658" cy="498054"/>
          </a:xfrm>
          <a:prstGeom prst="rect">
            <a:avLst/>
          </a:prstGeom>
        </p:spPr>
        <p:txBody>
          <a:bodyPr vert="horz" lIns="91453" tIns="45726" rIns="91453" bIns="45726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6" y="9428586"/>
            <a:ext cx="2945658" cy="498054"/>
          </a:xfrm>
          <a:prstGeom prst="rect">
            <a:avLst/>
          </a:prstGeom>
        </p:spPr>
        <p:txBody>
          <a:bodyPr vert="horz" lIns="91453" tIns="45726" rIns="91453" bIns="45726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/>
          <p:cNvSpPr/>
          <p:nvPr/>
        </p:nvSpPr>
        <p:spPr>
          <a:xfrm>
            <a:off x="-4" y="-65778"/>
            <a:ext cx="7775572" cy="10907712"/>
          </a:xfrm>
          <a:prstGeom prst="rect">
            <a:avLst/>
          </a:prstGeom>
          <a:solidFill>
            <a:srgbClr val="141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510" b="90495" l="16907" r="96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191" y="4471244"/>
            <a:ext cx="4095127" cy="2834596"/>
          </a:xfrm>
          <a:prstGeom prst="rect">
            <a:avLst/>
          </a:prstGeom>
          <a:effectLst>
            <a:softEdge rad="0"/>
          </a:effectLst>
        </p:spPr>
      </p:pic>
      <p:sp>
        <p:nvSpPr>
          <p:cNvPr id="28" name="正方形/長方形 27"/>
          <p:cNvSpPr/>
          <p:nvPr/>
        </p:nvSpPr>
        <p:spPr>
          <a:xfrm>
            <a:off x="264351" y="324256"/>
            <a:ext cx="7075222" cy="95410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effectLst>
                  <a:glow rad="50800">
                    <a:srgbClr val="FF3B77">
                      <a:alpha val="9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/>
                <a:ea typeface="MS PMincho"/>
                <a:cs typeface="MS PMincho" charset="-128"/>
              </a:rPr>
              <a:t>主催：中堅理学療法士による北海道神経理学療法研究会</a:t>
            </a:r>
            <a:endParaRPr lang="ja-JP" altLang="en-US" sz="2000">
              <a:solidFill>
                <a:schemeClr val="bg1"/>
              </a:solidFill>
              <a:latin typeface="MS PMincho"/>
              <a:ea typeface="MS PMincho"/>
              <a:cs typeface="MS PMincho" charset="-128"/>
            </a:endParaRPr>
          </a:p>
          <a:p>
            <a:pPr algn="ctr"/>
            <a:r>
              <a:rPr lang="ja-JP" altLang="en-US" sz="3600">
                <a:solidFill>
                  <a:schemeClr val="bg1"/>
                </a:solidFill>
                <a:effectLst>
                  <a:glow rad="50800">
                    <a:srgbClr val="FF3B77">
                      <a:alpha val="9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/>
                <a:ea typeface="MS PMincho"/>
                <a:cs typeface="MS PMincho" charset="-128"/>
              </a:rPr>
              <a:t>第</a:t>
            </a:r>
            <a:r>
              <a:rPr lang="en-US" altLang="ja-JP" sz="3600">
                <a:solidFill>
                  <a:schemeClr val="bg1"/>
                </a:solidFill>
                <a:effectLst>
                  <a:glow rad="50800">
                    <a:srgbClr val="FF3B77">
                      <a:alpha val="9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/>
                <a:ea typeface="MS PMincho"/>
                <a:cs typeface="MS PMincho" charset="-128"/>
              </a:rPr>
              <a:t>5</a:t>
            </a:r>
            <a:r>
              <a:rPr lang="ja-JP" altLang="en-US" sz="3600">
                <a:solidFill>
                  <a:schemeClr val="bg1"/>
                </a:solidFill>
                <a:effectLst>
                  <a:glow rad="50800">
                    <a:srgbClr val="FF3B77">
                      <a:alpha val="9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/>
                <a:ea typeface="MS PMincho"/>
                <a:cs typeface="MS PMincho" charset="-128"/>
              </a:rPr>
              <a:t>回研修会</a:t>
            </a:r>
            <a:endParaRPr lang="ja-JP" altLang="en-US" sz="3600">
              <a:solidFill>
                <a:schemeClr val="bg1"/>
              </a:solidFill>
              <a:latin typeface="MS PMincho"/>
              <a:ea typeface="MS PMincho"/>
              <a:cs typeface="MS PMincho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-7" y="6363089"/>
            <a:ext cx="7775575" cy="1452734"/>
          </a:xfrm>
          <a:prstGeom prst="rect">
            <a:avLst/>
          </a:pr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69848" y="6268603"/>
            <a:ext cx="5354374" cy="82670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症例提示者：中嶋　宏成</a:t>
            </a:r>
            <a:endParaRPr lang="en-US" altLang="ja-JP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（北斗病院　リハビリテーション部理学療法科　主任）</a:t>
            </a:r>
            <a:endParaRPr lang="ja-JP" altLang="en-US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/>
              <a:ea typeface="ＭＳ Ｐゴシック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84299" y="7087000"/>
            <a:ext cx="5009523" cy="68820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・認定理学療法士（脳卒中）</a:t>
            </a:r>
          </a:p>
          <a:p>
            <a:pPr>
              <a:lnSpc>
                <a:spcPct val="150000"/>
              </a:lnSpc>
            </a:pPr>
            <a:r>
              <a:rPr lang="ja-JP" alt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・中堅理学療法士による北海道神経理学療法研究会　副代表</a:t>
            </a:r>
            <a:endParaRPr lang="en-US" altLang="ja-JP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/>
              <a:ea typeface="ＭＳ Ｐゴシック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914290" y="8145552"/>
            <a:ext cx="5489346" cy="4428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is-IS" altLang="ja-JP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  <a:cs typeface="Kozuka Gothic Pro R" charset="-128"/>
              </a:rPr>
              <a:t>20</a:t>
            </a:r>
            <a:r>
              <a:rPr lang="en-US" altLang="ja-JP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  <a:cs typeface="Kozuka Gothic Pro R" charset="-128"/>
              </a:rPr>
              <a:t>20</a:t>
            </a:r>
            <a:r>
              <a:rPr lang="ja-JP" altLang="is-IS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  <a:cs typeface="Kozuka Gothic Pro R" charset="-128"/>
              </a:rPr>
              <a:t>年</a:t>
            </a:r>
            <a:r>
              <a:rPr lang="is-IS" altLang="ja-JP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  <a:cs typeface="Kozuka Gothic Pro R" charset="-128"/>
              </a:rPr>
              <a:t> </a:t>
            </a:r>
            <a:r>
              <a:rPr lang="en-US" altLang="ja-JP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  <a:cs typeface="Kozuka Gothic Pro R" charset="-128"/>
              </a:rPr>
              <a:t>6</a:t>
            </a:r>
            <a:r>
              <a:rPr lang="ja-JP" altLang="is-IS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  <a:cs typeface="Kozuka Gothic Pro R" charset="-128"/>
              </a:rPr>
              <a:t>月</a:t>
            </a:r>
            <a:r>
              <a:rPr lang="en-US" altLang="ja-JP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  <a:cs typeface="Kozuka Gothic Pro R" charset="-128"/>
              </a:rPr>
              <a:t>28</a:t>
            </a:r>
            <a:r>
              <a:rPr lang="ja-JP" altLang="is-IS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  <a:cs typeface="Kozuka Gothic Pro R" charset="-128"/>
              </a:rPr>
              <a:t>日</a:t>
            </a:r>
            <a:r>
              <a:rPr lang="ja-JP" alt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  <a:cs typeface="Kozuka Gothic Pro R" charset="-128"/>
              </a:rPr>
              <a:t>（日）　</a:t>
            </a:r>
            <a:r>
              <a:rPr lang="en-US" altLang="ja-JP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  <a:cs typeface="Kozuka Gothic Pro R" charset="-128"/>
              </a:rPr>
              <a:t>9</a:t>
            </a:r>
            <a:r>
              <a:rPr lang="is-IS" altLang="ja-JP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  <a:cs typeface="Kozuka Gothic Pro R" charset="-128"/>
              </a:rPr>
              <a:t>:</a:t>
            </a:r>
            <a:r>
              <a:rPr lang="en-US" altLang="ja-JP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  <a:cs typeface="Kozuka Gothic Pro R" charset="-128"/>
              </a:rPr>
              <a:t>3</a:t>
            </a:r>
            <a:r>
              <a:rPr lang="is-IS" altLang="ja-JP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  <a:cs typeface="Kozuka Gothic Pro R" charset="-128"/>
              </a:rPr>
              <a:t>0</a:t>
            </a:r>
            <a:r>
              <a:rPr lang="ja-JP" alt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  <a:cs typeface="Kozuka Gothic Pro R" charset="-128"/>
              </a:rPr>
              <a:t>（</a:t>
            </a:r>
            <a:r>
              <a:rPr lang="en-US" altLang="ja-JP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  <a:cs typeface="Kozuka Gothic Pro R" charset="-128"/>
              </a:rPr>
              <a:t>9</a:t>
            </a:r>
            <a:r>
              <a:rPr lang="ja-JP" alt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  <a:cs typeface="Kozuka Gothic Pro R" charset="-128"/>
              </a:rPr>
              <a:t>：</a:t>
            </a:r>
            <a:r>
              <a:rPr lang="en-US" altLang="ja-JP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  <a:cs typeface="Kozuka Gothic Pro R" charset="-128"/>
              </a:rPr>
              <a:t>00</a:t>
            </a:r>
            <a:r>
              <a:rPr lang="ja-JP" alt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  <a:cs typeface="Kozuka Gothic Pro R" charset="-128"/>
              </a:rPr>
              <a:t>受付開始）</a:t>
            </a:r>
            <a:r>
              <a:rPr lang="is-IS" altLang="ja-JP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  <a:cs typeface="Kozuka Gothic Pro R" charset="-128"/>
              </a:rPr>
              <a:t> </a:t>
            </a:r>
            <a:r>
              <a:rPr lang="mr-IN" altLang="ja-JP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  <a:cs typeface="Kozuka Gothic Pro R" charset="-128"/>
              </a:rPr>
              <a:t>–</a:t>
            </a:r>
            <a:r>
              <a:rPr lang="en-US" altLang="ja-JP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  <a:cs typeface="Kozuka Gothic Pro R" charset="-128"/>
              </a:rPr>
              <a:t>12</a:t>
            </a:r>
            <a:r>
              <a:rPr lang="is-IS" altLang="ja-JP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  <a:cs typeface="Kozuka Gothic Pro R" charset="-128"/>
              </a:rPr>
              <a:t>:</a:t>
            </a:r>
            <a:r>
              <a:rPr lang="en-US" altLang="ja-JP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  <a:cs typeface="Kozuka Gothic Pro R" charset="-128"/>
              </a:rPr>
              <a:t>0</a:t>
            </a:r>
            <a:r>
              <a:rPr lang="is-IS" altLang="ja-JP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  <a:cs typeface="Kozuka Gothic Pro R" charset="-128"/>
              </a:rPr>
              <a:t>0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370119" y="8165467"/>
            <a:ext cx="1320799" cy="460844"/>
          </a:xfrm>
          <a:prstGeom prst="roundRect">
            <a:avLst/>
          </a:prstGeom>
          <a:solidFill>
            <a:srgbClr val="FF3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日時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905672" y="8814539"/>
            <a:ext cx="3739025" cy="442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Kozuka Gothic Pro R" charset="-128"/>
              </a:rPr>
              <a:t>無料</a:t>
            </a:r>
            <a:r>
              <a:rPr lang="ja-JP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Kozuka Gothic Pro R" charset="-128"/>
              </a:rPr>
              <a:t>（試験運用のため）</a:t>
            </a:r>
            <a:endParaRPr kumimoji="1" lang="ja-JP" altLang="en-US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Kozuka Gothic Pro R" charset="-128"/>
            </a:endParaRPr>
          </a:p>
        </p:txBody>
      </p:sp>
      <p:sp>
        <p:nvSpPr>
          <p:cNvPr id="43" name="角丸四角形 42"/>
          <p:cNvSpPr/>
          <p:nvPr/>
        </p:nvSpPr>
        <p:spPr>
          <a:xfrm>
            <a:off x="370119" y="8841902"/>
            <a:ext cx="1320799" cy="460844"/>
          </a:xfrm>
          <a:prstGeom prst="roundRect">
            <a:avLst/>
          </a:prstGeom>
          <a:solidFill>
            <a:srgbClr val="FF3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参加費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914290" y="9309924"/>
            <a:ext cx="5090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Kozuka Gothic Pro R" charset="-128"/>
              </a:rPr>
              <a:t>オンライン</a:t>
            </a:r>
            <a:r>
              <a:rPr lang="ja-JP" alt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Kozuka Gothic Pro R" charset="-128"/>
              </a:rPr>
              <a:t>　</a:t>
            </a:r>
            <a:r>
              <a:rPr lang="en-US" altLang="ja-JP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Kozuka Gothic Pro R" charset="-128"/>
              </a:rPr>
              <a:t>ZOOM</a:t>
            </a:r>
            <a:r>
              <a:rPr lang="ja-JP" alt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Kozuka Gothic Pro R" charset="-128"/>
              </a:rPr>
              <a:t>利用</a:t>
            </a:r>
            <a:endParaRPr lang="en-US" altLang="ja-JP" sz="1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Kozuka Gothic Pro R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Kozuka Gothic Pro R" charset="-128"/>
              </a:rPr>
              <a:t>※</a:t>
            </a:r>
            <a:r>
              <a:rPr kumimoji="1" lang="ja-JP" alt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Kozuka Gothic Pro R" charset="-128"/>
              </a:rPr>
              <a:t>申し込み後に専用</a:t>
            </a:r>
            <a:r>
              <a:rPr kumimoji="1" lang="en-US" altLang="ja-JP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Kozuka Gothic Pro R" charset="-128"/>
              </a:rPr>
              <a:t>URL</a:t>
            </a:r>
            <a:r>
              <a:rPr kumimoji="1" lang="ja-JP" alt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Kozuka Gothic Pro R" charset="-128"/>
              </a:rPr>
              <a:t>をお知らせ致します</a:t>
            </a:r>
            <a:endParaRPr kumimoji="1" lang="en-US" altLang="ja-JP" sz="1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Kozuka Gothic Pro R" charset="-128"/>
            </a:endParaRPr>
          </a:p>
        </p:txBody>
      </p:sp>
      <p:sp>
        <p:nvSpPr>
          <p:cNvPr id="45" name="角丸四角形 44"/>
          <p:cNvSpPr/>
          <p:nvPr/>
        </p:nvSpPr>
        <p:spPr>
          <a:xfrm>
            <a:off x="370119" y="9571660"/>
            <a:ext cx="1320799" cy="460844"/>
          </a:xfrm>
          <a:prstGeom prst="roundRect">
            <a:avLst/>
          </a:prstGeom>
          <a:solidFill>
            <a:srgbClr val="FF3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会場</a:t>
            </a:r>
            <a:endParaRPr kumimoji="1" lang="ja-JP" alt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-2" y="10270974"/>
            <a:ext cx="7775575" cy="636739"/>
          </a:xfrm>
          <a:prstGeom prst="rect">
            <a:avLst/>
          </a:prstGeom>
          <a:solidFill>
            <a:srgbClr val="FF3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-116113" y="10306076"/>
            <a:ext cx="777557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ja-JP" alt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  <a:cs typeface="Kozuka Gothic Pro B" charset="-128"/>
              </a:rPr>
              <a:t>主催</a:t>
            </a:r>
            <a:r>
              <a:rPr lang="en-US" altLang="ja-JP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  <a:cs typeface="Kozuka Gothic Pro B" charset="-128"/>
              </a:rPr>
              <a:t> : </a:t>
            </a:r>
            <a:r>
              <a:rPr lang="en-US" altLang="ja-JP" sz="1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  <a:cs typeface="Kozuka Gothic Pro B" charset="-128"/>
              </a:rPr>
              <a:t>中堅理学療法士による</a:t>
            </a:r>
            <a:r>
              <a:rPr lang="ja-JP" alt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  <a:cs typeface="Kozuka Gothic Pro B" charset="-128"/>
              </a:rPr>
              <a:t>北海道神経理学療法研究会</a:t>
            </a:r>
            <a:endParaRPr lang="en-US" altLang="ja-JP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/>
              <a:ea typeface="ＭＳ Ｐゴシック"/>
              <a:cs typeface="Kozuka Gothic Pro B" charset="-128"/>
            </a:endParaRPr>
          </a:p>
          <a:p>
            <a:pPr algn="ctr"/>
            <a:r>
              <a:rPr lang="ja-JP" alt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  <a:cs typeface="Kozuka Gothic Pro B" charset="-128"/>
              </a:rPr>
              <a:t>お問い合わせ：</a:t>
            </a:r>
            <a:r>
              <a:rPr lang="en-US" altLang="ja-JP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  <a:cs typeface="Kozuka Gothic Pro B" charset="-128"/>
              </a:rPr>
              <a:t>npt.hokkaido@gmail.com</a:t>
            </a:r>
            <a:endParaRPr kumimoji="1" lang="ja-JP" altLang="en-U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/>
              <a:ea typeface="ＭＳ Ｐゴシック"/>
              <a:cs typeface="Kozuka Gothic Pro B" charset="-128"/>
            </a:endParaRPr>
          </a:p>
        </p:txBody>
      </p:sp>
      <p:sp>
        <p:nvSpPr>
          <p:cNvPr id="3" name="AutoShape 2" descr="脳 画像 フリー に対する画像結果"/>
          <p:cNvSpPr>
            <a:spLocks noChangeAspect="1" noChangeArrowheads="1"/>
          </p:cNvSpPr>
          <p:nvPr/>
        </p:nvSpPr>
        <p:spPr bwMode="auto">
          <a:xfrm>
            <a:off x="63500" y="-136525"/>
            <a:ext cx="26479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AutoShape 4" descr="脳 画像 フリー に対する画像結果"/>
          <p:cNvSpPr>
            <a:spLocks noChangeAspect="1" noChangeArrowheads="1"/>
          </p:cNvSpPr>
          <p:nvPr/>
        </p:nvSpPr>
        <p:spPr bwMode="auto">
          <a:xfrm>
            <a:off x="215900" y="15875"/>
            <a:ext cx="26479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" name="AutoShape 6" descr="脳 画像 フリー に対する画像結果"/>
          <p:cNvSpPr>
            <a:spLocks noChangeAspect="1" noChangeArrowheads="1"/>
          </p:cNvSpPr>
          <p:nvPr/>
        </p:nvSpPr>
        <p:spPr bwMode="auto">
          <a:xfrm>
            <a:off x="368300" y="168275"/>
            <a:ext cx="26479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81165" y="1307228"/>
            <a:ext cx="4527118" cy="48359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>
                <a:solidFill>
                  <a:schemeClr val="bg1"/>
                </a:solidFill>
                <a:latin typeface="ＭＳ Ｐゴシック"/>
                <a:ea typeface="ＭＳ Ｐゴシック"/>
              </a:rPr>
              <a:t>急性期は症状が変動しやすく、リスク管理が重要であることは言うまでもありません。また、一過性の機能低下や自然回復の影響も大きく、治療効果との混同に注意が必要です。その中で、変わりゆく身体状態に対して適切な評価・治療を実施していくことが重要となります。そこで今回は下記テーマにて研修会を開催致します。</a:t>
            </a:r>
            <a:endParaRPr lang="ja-JP" altLang="en-US" sz="600">
              <a:solidFill>
                <a:schemeClr val="bg1"/>
              </a:solidFill>
              <a:latin typeface="ＭＳ Ｐゴシック"/>
              <a:ea typeface="ＭＳ Ｐゴシック"/>
            </a:endParaRPr>
          </a:p>
          <a:p>
            <a:pPr>
              <a:lnSpc>
                <a:spcPct val="150000"/>
              </a:lnSpc>
            </a:pPr>
            <a:r>
              <a:rPr lang="ja-JP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＜テーマ＞</a:t>
            </a:r>
            <a:endParaRPr lang="en-US" altLang="ja-JP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/>
              <a:ea typeface="ＭＳ Ｐゴシック"/>
            </a:endParaRPr>
          </a:p>
          <a:p>
            <a:pPr>
              <a:lnSpc>
                <a:spcPct val="150000"/>
              </a:lnSpc>
            </a:pPr>
            <a:r>
              <a:rPr lang="ja-JP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・急性期脳卒中患者の評価と治療</a:t>
            </a:r>
            <a:endParaRPr lang="en-US" altLang="ja-JP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/>
              <a:ea typeface="ＭＳ Ｐゴシック"/>
            </a:endParaRPr>
          </a:p>
          <a:p>
            <a:pPr>
              <a:lnSpc>
                <a:spcPct val="150000"/>
              </a:lnSpc>
            </a:pPr>
            <a:r>
              <a:rPr lang="en-US" altLang="ja-JP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※</a:t>
            </a:r>
            <a:r>
              <a:rPr lang="en-US" altLang="ja-JP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ディスカッションポイント</a:t>
            </a:r>
            <a:endParaRPr lang="en-US" altLang="ja-JP" sz="160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ja-JP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①</a:t>
            </a:r>
            <a:r>
              <a:rPr lang="en-US" altLang="ja-JP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症例の問題点</a:t>
            </a:r>
            <a:r>
              <a:rPr lang="en-US" altLang="ja-JP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、②</a:t>
            </a:r>
            <a:r>
              <a:rPr lang="en-US" altLang="ja-JP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歩行の予後予測（どこまでの能力をいつまでに獲得できるのか</a:t>
            </a:r>
            <a:r>
              <a:rPr lang="en-US" altLang="ja-JP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en-US" altLang="ja-JP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※</a:t>
            </a:r>
            <a:r>
              <a:rPr lang="ja-JP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今回は事前ディスカッションはございません</a:t>
            </a:r>
            <a:endParaRPr lang="en-US" altLang="ja-JP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/>
              <a:ea typeface="ＭＳ Ｐゴシック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557" y="1753589"/>
            <a:ext cx="2678607" cy="2678607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107" y="10270974"/>
            <a:ext cx="623861" cy="62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08373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51</Template>
  <Application>Microsoft Office PowerPoint</Application>
  <PresentationFormat>ユーザー設定</PresentationFormat>
  <Slides>1</Slides>
  <Notes>0</Notes>
  <HiddenSlides>0</HiddenSlide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1_ガイド入りテンプレートサンプル20130531三木さん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赤星真人(d006033)</dc:creator>
  <cp:revision>3</cp:revision>
  <cp:lastPrinted>2019-08-16T23:30:39Z</cp:lastPrinted>
  <dcterms:created xsi:type="dcterms:W3CDTF">2013-08-07T01:16:52Z</dcterms:created>
  <dcterms:modified xsi:type="dcterms:W3CDTF">2020-06-12T14:02:30Z</dcterms:modified>
</cp:coreProperties>
</file>