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0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7775575" cy="10907713"/>
  <p:notesSz cx="6797675" cy="9926638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6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A7F4"/>
    <a:srgbClr val="8FC31F"/>
    <a:srgbClr val="F39800"/>
    <a:srgbClr val="C30D05"/>
    <a:srgbClr val="FFF200"/>
    <a:srgbClr val="0068B7"/>
    <a:srgbClr val="00719C"/>
    <a:srgbClr val="FFFCDB"/>
    <a:srgbClr val="FFF462"/>
    <a:srgbClr val="EB6D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29871-27C3-49CB-90F5-E251E159439D}" v="207" dt="2020-03-12T13:43:51.138"/>
    <p1510:client id="{5EE97B41-2A46-42B8-8608-9AC99C5D3113}" v="3" dt="2020-01-16T20:55:10.469"/>
    <p1510:client id="{83E7795B-AA0B-4FB7-A30A-318363B07D97}" v="14" dt="2020-02-06T15:24:23.818"/>
    <p1510:client id="{B56530A8-5D55-4B1E-B19F-0F63E603C7CA}" v="187" dt="2020-01-22T20:52:54.293"/>
    <p1510:client id="{BD532FC5-802C-4738-B953-29FE674C8683}" v="24" dt="2019-12-06T14:07:57.7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73" autoAdjust="0"/>
    <p:restoredTop sz="50000" autoAdjust="0"/>
  </p:normalViewPr>
  <p:slideViewPr>
    <p:cSldViewPr snapToGrid="0">
      <p:cViewPr>
        <p:scale>
          <a:sx n="136" d="100"/>
          <a:sy n="136" d="100"/>
        </p:scale>
        <p:origin x="1464" y="-3520"/>
      </p:cViewPr>
      <p:guideLst>
        <p:guide orient="horz" pos="3436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0" d="100"/>
          <a:sy n="70" d="100"/>
        </p:scale>
        <p:origin x="-2148" y="-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横山 正木" userId="f2d03c6f925478db" providerId="Windows Live" clId="Web-{83E7795B-AA0B-4FB7-A30A-318363B07D97}"/>
    <pc:docChg chg="modSld">
      <pc:chgData name="横山 正木" userId="f2d03c6f925478db" providerId="Windows Live" clId="Web-{83E7795B-AA0B-4FB7-A30A-318363B07D97}" dt="2020-02-06T15:24:23.818" v="12" actId="1076"/>
      <pc:docMkLst>
        <pc:docMk/>
      </pc:docMkLst>
      <pc:sldChg chg="addSp delSp modSp">
        <pc:chgData name="横山 正木" userId="f2d03c6f925478db" providerId="Windows Live" clId="Web-{83E7795B-AA0B-4FB7-A30A-318363B07D97}" dt="2020-02-06T15:24:23.818" v="12" actId="1076"/>
        <pc:sldMkLst>
          <pc:docMk/>
          <pc:sldMk cId="1640777822" sldId="262"/>
        </pc:sldMkLst>
        <pc:picChg chg="add del mod">
          <ac:chgData name="横山 正木" userId="f2d03c6f925478db" providerId="Windows Live" clId="Web-{83E7795B-AA0B-4FB7-A30A-318363B07D97}" dt="2020-02-06T15:22:54.611" v="6"/>
          <ac:picMkLst>
            <pc:docMk/>
            <pc:sldMk cId="1640777822" sldId="262"/>
            <ac:picMk id="3" creationId="{E68959DF-17BD-49BB-BC71-474C43ED3106}"/>
          </ac:picMkLst>
        </pc:picChg>
        <pc:picChg chg="add mod">
          <ac:chgData name="横山 正木" userId="f2d03c6f925478db" providerId="Windows Live" clId="Web-{83E7795B-AA0B-4FB7-A30A-318363B07D97}" dt="2020-02-06T15:24:23.818" v="12" actId="1076"/>
          <ac:picMkLst>
            <pc:docMk/>
            <pc:sldMk cId="1640777822" sldId="262"/>
            <ac:picMk id="5" creationId="{B52D4BB4-6E83-447E-82A1-3613991F4AD1}"/>
          </ac:picMkLst>
        </pc:picChg>
      </pc:sldChg>
    </pc:docChg>
  </pc:docChgLst>
  <pc:docChgLst>
    <pc:chgData name="Guest User" providerId="Windows Live" clId="Web-{25C29871-27C3-49CB-90F5-E251E159439D}"/>
    <pc:docChg chg="modSld">
      <pc:chgData name="Guest User" userId="" providerId="Windows Live" clId="Web-{25C29871-27C3-49CB-90F5-E251E159439D}" dt="2020-03-12T13:43:51.138" v="203" actId="1076"/>
      <pc:docMkLst>
        <pc:docMk/>
      </pc:docMkLst>
      <pc:sldChg chg="delSp modSp">
        <pc:chgData name="Guest User" userId="" providerId="Windows Live" clId="Web-{25C29871-27C3-49CB-90F5-E251E159439D}" dt="2020-03-12T13:43:51.138" v="203" actId="1076"/>
        <pc:sldMkLst>
          <pc:docMk/>
          <pc:sldMk cId="1640777822" sldId="262"/>
        </pc:sldMkLst>
        <pc:spChg chg="mod">
          <ac:chgData name="Guest User" userId="" providerId="Windows Live" clId="Web-{25C29871-27C3-49CB-90F5-E251E159439D}" dt="2020-03-12T13:43:51.138" v="203" actId="1076"/>
          <ac:spMkLst>
            <pc:docMk/>
            <pc:sldMk cId="1640777822" sldId="262"/>
            <ac:spMk id="29" creationId="{00000000-0000-0000-0000-000000000000}"/>
          </ac:spMkLst>
        </pc:spChg>
        <pc:spChg chg="del mod">
          <ac:chgData name="Guest User" userId="" providerId="Windows Live" clId="Web-{25C29871-27C3-49CB-90F5-E251E159439D}" dt="2020-03-12T13:41:14.294" v="186"/>
          <ac:spMkLst>
            <pc:docMk/>
            <pc:sldMk cId="1640777822" sldId="262"/>
            <ac:spMk id="32" creationId="{00000000-0000-0000-0000-000000000000}"/>
          </ac:spMkLst>
        </pc:spChg>
        <pc:spChg chg="mod">
          <ac:chgData name="Guest User" userId="" providerId="Windows Live" clId="Web-{25C29871-27C3-49CB-90F5-E251E159439D}" dt="2020-03-12T13:22:51.413" v="26" actId="20577"/>
          <ac:spMkLst>
            <pc:docMk/>
            <pc:sldMk cId="1640777822" sldId="262"/>
            <ac:spMk id="36" creationId="{00000000-0000-0000-0000-000000000000}"/>
          </ac:spMkLst>
        </pc:spChg>
        <pc:spChg chg="mod">
          <ac:chgData name="Guest User" userId="" providerId="Windows Live" clId="Web-{25C29871-27C3-49CB-90F5-E251E159439D}" dt="2020-03-12T13:41:43.450" v="192" actId="1076"/>
          <ac:spMkLst>
            <pc:docMk/>
            <pc:sldMk cId="1640777822" sldId="262"/>
            <ac:spMk id="44" creationId="{D6BB6FC7-69BF-0E4D-B042-1EB3E56FC453}"/>
          </ac:spMkLst>
        </pc:spChg>
        <pc:spChg chg="mod">
          <ac:chgData name="Guest User" userId="" providerId="Windows Live" clId="Web-{25C29871-27C3-49CB-90F5-E251E159439D}" dt="2020-03-12T13:23:44.054" v="49" actId="1076"/>
          <ac:spMkLst>
            <pc:docMk/>
            <pc:sldMk cId="1640777822" sldId="262"/>
            <ac:spMk id="61" creationId="{00000000-0000-0000-0000-000000000000}"/>
          </ac:spMkLst>
        </pc:spChg>
        <pc:spChg chg="mod">
          <ac:chgData name="Guest User" userId="" providerId="Windows Live" clId="Web-{25C29871-27C3-49CB-90F5-E251E159439D}" dt="2020-03-12T13:43:01.904" v="200" actId="20577"/>
          <ac:spMkLst>
            <pc:docMk/>
            <pc:sldMk cId="1640777822" sldId="262"/>
            <ac:spMk id="62" creationId="{00000000-0000-0000-0000-000000000000}"/>
          </ac:spMkLst>
        </pc:spChg>
        <pc:spChg chg="mod">
          <ac:chgData name="Guest User" userId="" providerId="Windows Live" clId="Web-{25C29871-27C3-49CB-90F5-E251E159439D}" dt="2020-03-12T13:42:52.216" v="195" actId="20577"/>
          <ac:spMkLst>
            <pc:docMk/>
            <pc:sldMk cId="1640777822" sldId="262"/>
            <ac:spMk id="66" creationId="{00000000-0000-0000-0000-000000000000}"/>
          </ac:spMkLst>
        </pc:spChg>
        <pc:grpChg chg="mod">
          <ac:chgData name="Guest User" userId="" providerId="Windows Live" clId="Web-{25C29871-27C3-49CB-90F5-E251E159439D}" dt="2020-03-12T13:43:51.123" v="202" actId="1076"/>
          <ac:grpSpMkLst>
            <pc:docMk/>
            <pc:sldMk cId="1640777822" sldId="262"/>
            <ac:grpSpMk id="18" creationId="{00000000-0000-0000-0000-000000000000}"/>
          </ac:grpSpMkLst>
        </pc:grpChg>
        <pc:grpChg chg="del">
          <ac:chgData name="Guest User" userId="" providerId="Windows Live" clId="Web-{25C29871-27C3-49CB-90F5-E251E159439D}" dt="2020-03-12T13:41:09.731" v="182"/>
          <ac:grpSpMkLst>
            <pc:docMk/>
            <pc:sldMk cId="1640777822" sldId="262"/>
            <ac:grpSpMk id="21" creationId="{00000000-0000-0000-0000-000000000000}"/>
          </ac:grpSpMkLst>
        </pc:grpChg>
        <pc:grpChg chg="mod">
          <ac:chgData name="Guest User" userId="" providerId="Windows Live" clId="Web-{25C29871-27C3-49CB-90F5-E251E159439D}" dt="2020-03-12T13:41:43.435" v="191" actId="1076"/>
          <ac:grpSpMkLst>
            <pc:docMk/>
            <pc:sldMk cId="1640777822" sldId="262"/>
            <ac:grpSpMk id="24" creationId="{00000000-0000-0000-0000-000000000000}"/>
          </ac:grpSpMkLst>
        </pc:grpChg>
      </pc:sldChg>
    </pc:docChg>
  </pc:docChgLst>
  <pc:docChgLst>
    <pc:chgData clId="Web-{83E7795B-AA0B-4FB7-A30A-318363B07D97}"/>
    <pc:docChg chg="modSld">
      <pc:chgData name="" userId="" providerId="" clId="Web-{83E7795B-AA0B-4FB7-A30A-318363B07D97}" dt="2020-02-06T15:21:52.873" v="0"/>
      <pc:docMkLst>
        <pc:docMk/>
      </pc:docMkLst>
      <pc:sldChg chg="delSp">
        <pc:chgData name="" userId="" providerId="" clId="Web-{83E7795B-AA0B-4FB7-A30A-318363B07D97}" dt="2020-02-06T15:21:52.873" v="0"/>
        <pc:sldMkLst>
          <pc:docMk/>
          <pc:sldMk cId="1640777822" sldId="262"/>
        </pc:sldMkLst>
        <pc:picChg chg="del">
          <ac:chgData name="" userId="" providerId="" clId="Web-{83E7795B-AA0B-4FB7-A30A-318363B07D97}" dt="2020-02-06T15:21:52.873" v="0"/>
          <ac:picMkLst>
            <pc:docMk/>
            <pc:sldMk cId="1640777822" sldId="262"/>
            <ac:picMk id="2" creationId="{C057F513-5705-451E-A76A-77B1DDB6F139}"/>
          </ac:picMkLst>
        </pc:picChg>
      </pc:sldChg>
    </pc:docChg>
  </pc:docChgLst>
  <pc:docChgLst>
    <pc:chgData name="横山 正木" userId="f2d03c6f925478db" providerId="Windows Live" clId="Web-{5EE97B41-2A46-42B8-8608-9AC99C5D3113}"/>
    <pc:docChg chg="modSld">
      <pc:chgData name="横山 正木" userId="f2d03c6f925478db" providerId="Windows Live" clId="Web-{5EE97B41-2A46-42B8-8608-9AC99C5D3113}" dt="2020-01-16T20:55:10.469" v="2" actId="1076"/>
      <pc:docMkLst>
        <pc:docMk/>
      </pc:docMkLst>
      <pc:sldChg chg="addSp delSp modSp">
        <pc:chgData name="横山 正木" userId="f2d03c6f925478db" providerId="Windows Live" clId="Web-{5EE97B41-2A46-42B8-8608-9AC99C5D3113}" dt="2020-01-16T20:55:10.469" v="2" actId="1076"/>
        <pc:sldMkLst>
          <pc:docMk/>
          <pc:sldMk cId="1640777822" sldId="262"/>
        </pc:sldMkLst>
        <pc:spChg chg="del">
          <ac:chgData name="横山 正木" userId="f2d03c6f925478db" providerId="Windows Live" clId="Web-{5EE97B41-2A46-42B8-8608-9AC99C5D3113}" dt="2020-01-16T20:55:04.328" v="0"/>
          <ac:spMkLst>
            <pc:docMk/>
            <pc:sldMk cId="1640777822" sldId="262"/>
            <ac:spMk id="45" creationId="{00000000-0000-0000-0000-000000000000}"/>
          </ac:spMkLst>
        </pc:spChg>
        <pc:picChg chg="add mod">
          <ac:chgData name="横山 正木" userId="f2d03c6f925478db" providerId="Windows Live" clId="Web-{5EE97B41-2A46-42B8-8608-9AC99C5D3113}" dt="2020-01-16T20:55:10.469" v="2" actId="1076"/>
          <ac:picMkLst>
            <pc:docMk/>
            <pc:sldMk cId="1640777822" sldId="262"/>
            <ac:picMk id="2" creationId="{C057F513-5705-451E-A76A-77B1DDB6F139}"/>
          </ac:picMkLst>
        </pc:picChg>
      </pc:sldChg>
    </pc:docChg>
  </pc:docChgLst>
  <pc:docChgLst>
    <pc:chgData name="ゲスト ユーザー" providerId="Windows Live" clId="Web-{B56530A8-5D55-4B1E-B19F-0F63E603C7CA}"/>
    <pc:docChg chg="modSld">
      <pc:chgData name="ゲスト ユーザー" userId="" providerId="Windows Live" clId="Web-{B56530A8-5D55-4B1E-B19F-0F63E603C7CA}" dt="2020-01-22T20:52:54.293" v="185" actId="20577"/>
      <pc:docMkLst>
        <pc:docMk/>
      </pc:docMkLst>
      <pc:sldChg chg="modSp">
        <pc:chgData name="ゲスト ユーザー" userId="" providerId="Windows Live" clId="Web-{B56530A8-5D55-4B1E-B19F-0F63E603C7CA}" dt="2020-01-22T20:52:53.089" v="183" actId="20577"/>
        <pc:sldMkLst>
          <pc:docMk/>
          <pc:sldMk cId="1640777822" sldId="262"/>
        </pc:sldMkLst>
        <pc:spChg chg="mod">
          <ac:chgData name="ゲスト ユーザー" userId="" providerId="Windows Live" clId="Web-{B56530A8-5D55-4B1E-B19F-0F63E603C7CA}" dt="2020-01-22T20:52:27.558" v="162" actId="20577"/>
          <ac:spMkLst>
            <pc:docMk/>
            <pc:sldMk cId="1640777822" sldId="262"/>
            <ac:spMk id="36" creationId="{00000000-0000-0000-0000-000000000000}"/>
          </ac:spMkLst>
        </pc:spChg>
        <pc:spChg chg="mod">
          <ac:chgData name="ゲスト ユーザー" userId="" providerId="Windows Live" clId="Web-{B56530A8-5D55-4B1E-B19F-0F63E603C7CA}" dt="2020-01-22T20:51:48.261" v="141" actId="1076"/>
          <ac:spMkLst>
            <pc:docMk/>
            <pc:sldMk cId="1640777822" sldId="262"/>
            <ac:spMk id="48" creationId="{00000000-0000-0000-0000-000000000000}"/>
          </ac:spMkLst>
        </pc:spChg>
        <pc:spChg chg="mod">
          <ac:chgData name="ゲスト ユーザー" userId="" providerId="Windows Live" clId="Web-{B56530A8-5D55-4B1E-B19F-0F63E603C7CA}" dt="2020-01-22T20:51:18.277" v="129" actId="20577"/>
          <ac:spMkLst>
            <pc:docMk/>
            <pc:sldMk cId="1640777822" sldId="262"/>
            <ac:spMk id="56" creationId="{00000000-0000-0000-0000-000000000000}"/>
          </ac:spMkLst>
        </pc:spChg>
        <pc:spChg chg="mod">
          <ac:chgData name="ゲスト ユーザー" userId="" providerId="Windows Live" clId="Web-{B56530A8-5D55-4B1E-B19F-0F63E603C7CA}" dt="2020-01-22T20:52:53.089" v="183" actId="20577"/>
          <ac:spMkLst>
            <pc:docMk/>
            <pc:sldMk cId="1640777822" sldId="262"/>
            <ac:spMk id="62" creationId="{00000000-0000-0000-0000-000000000000}"/>
          </ac:spMkLst>
        </pc:spChg>
      </pc:sldChg>
    </pc:docChg>
  </pc:docChgLst>
  <pc:docChgLst>
    <pc:chgData clId="Web-{BD532FC5-802C-4738-B953-29FE674C8683}"/>
    <pc:docChg chg="modSld">
      <pc:chgData name="" userId="" providerId="" clId="Web-{BD532FC5-802C-4738-B953-29FE674C8683}" dt="2019-12-06T14:07:46.620" v="10" actId="20577"/>
      <pc:docMkLst>
        <pc:docMk/>
      </pc:docMkLst>
      <pc:sldChg chg="modSp">
        <pc:chgData name="" userId="" providerId="" clId="Web-{BD532FC5-802C-4738-B953-29FE674C8683}" dt="2019-12-06T14:07:46.620" v="9" actId="20577"/>
        <pc:sldMkLst>
          <pc:docMk/>
          <pc:sldMk cId="1640777822" sldId="262"/>
        </pc:sldMkLst>
        <pc:spChg chg="mod">
          <ac:chgData name="" userId="" providerId="" clId="Web-{BD532FC5-802C-4738-B953-29FE674C8683}" dt="2019-12-06T14:07:46.620" v="9" actId="20577"/>
          <ac:spMkLst>
            <pc:docMk/>
            <pc:sldMk cId="1640777822" sldId="262"/>
            <ac:spMk id="46" creationId="{00000000-0000-0000-0000-000000000000}"/>
          </ac:spMkLst>
        </pc:spChg>
      </pc:sldChg>
    </pc:docChg>
  </pc:docChgLst>
  <pc:docChgLst>
    <pc:chgData name="ゲスト ユーザー" providerId="Windows Live" clId="Web-{BD532FC5-802C-4738-B953-29FE674C8683}"/>
    <pc:docChg chg="modSld">
      <pc:chgData name="ゲスト ユーザー" userId="" providerId="Windows Live" clId="Web-{BD532FC5-802C-4738-B953-29FE674C8683}" dt="2019-12-06T14:07:57.714" v="12" actId="20577"/>
      <pc:docMkLst>
        <pc:docMk/>
      </pc:docMkLst>
      <pc:sldChg chg="modSp">
        <pc:chgData name="ゲスト ユーザー" userId="" providerId="Windows Live" clId="Web-{BD532FC5-802C-4738-B953-29FE674C8683}" dt="2019-12-06T14:07:51.230" v="10" actId="20577"/>
        <pc:sldMkLst>
          <pc:docMk/>
          <pc:sldMk cId="1640777822" sldId="262"/>
        </pc:sldMkLst>
        <pc:spChg chg="mod">
          <ac:chgData name="ゲスト ユーザー" userId="" providerId="Windows Live" clId="Web-{BD532FC5-802C-4738-B953-29FE674C8683}" dt="2019-12-06T14:07:51.230" v="10" actId="20577"/>
          <ac:spMkLst>
            <pc:docMk/>
            <pc:sldMk cId="1640777822" sldId="262"/>
            <ac:spMk id="46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6151" cy="496106"/>
          </a:xfrm>
          <a:prstGeom prst="rect">
            <a:avLst/>
          </a:prstGeom>
        </p:spPr>
        <p:txBody>
          <a:bodyPr vert="horz" lIns="86042" tIns="43021" rIns="86042" bIns="43021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0052" y="0"/>
            <a:ext cx="2946151" cy="496106"/>
          </a:xfrm>
          <a:prstGeom prst="rect">
            <a:avLst/>
          </a:prstGeom>
        </p:spPr>
        <p:txBody>
          <a:bodyPr vert="horz" lIns="86042" tIns="43021" rIns="86042" bIns="43021" rtlCol="0"/>
          <a:lstStyle>
            <a:lvl1pPr algn="r">
              <a:defRPr sz="1000"/>
            </a:lvl1pPr>
          </a:lstStyle>
          <a:p>
            <a:fld id="{EA4C0380-2DE9-498B-B68D-60B46204BA80}" type="datetimeFigureOut">
              <a:rPr kumimoji="1" lang="ja-JP" altLang="en-US" smtClean="0"/>
              <a:t>2020/3/12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29028"/>
            <a:ext cx="2946151" cy="496105"/>
          </a:xfrm>
          <a:prstGeom prst="rect">
            <a:avLst/>
          </a:prstGeom>
        </p:spPr>
        <p:txBody>
          <a:bodyPr vert="horz" lIns="86042" tIns="43021" rIns="86042" bIns="43021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0052" y="9429028"/>
            <a:ext cx="2946151" cy="496105"/>
          </a:xfrm>
          <a:prstGeom prst="rect">
            <a:avLst/>
          </a:prstGeom>
        </p:spPr>
        <p:txBody>
          <a:bodyPr vert="horz" lIns="86042" tIns="43021" rIns="86042" bIns="43021" rtlCol="0" anchor="b"/>
          <a:lstStyle>
            <a:lvl1pPr algn="r">
              <a:defRPr sz="1000"/>
            </a:lvl1pPr>
          </a:lstStyle>
          <a:p>
            <a:fld id="{78A262EF-70DF-4926-8929-0A60A2E81DC8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5405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2"/>
            <a:ext cx="2945658" cy="498054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8" y="2"/>
            <a:ext cx="2945658" cy="498054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000"/>
            </a:lvl1pPr>
          </a:lstStyle>
          <a:p>
            <a:fld id="{70F99883-74AE-4A2C-81B7-5B86A08198C0}" type="datetimeFigureOut">
              <a:rPr kumimoji="1" lang="ja-JP" altLang="en-US" smtClean="0"/>
              <a:t>2020/3/12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5038" y="1239838"/>
            <a:ext cx="23876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7"/>
            <a:ext cx="5438140" cy="3908613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428588"/>
            <a:ext cx="2945658" cy="49805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0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8" y="9428588"/>
            <a:ext cx="2945658" cy="498053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0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36743" y="6181037"/>
            <a:ext cx="5831681" cy="1575559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36743" y="8150485"/>
            <a:ext cx="5831681" cy="848378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マスター サブタイトルの書式設定</a:t>
            </a:r>
            <a:endParaRPr kumimoji="0" lang="en-US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694A3B7E-DD21-4048-88F3-59665D8E8CD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>
          <a:xfrm>
            <a:off x="1034152" y="10107814"/>
            <a:ext cx="1036743" cy="581745"/>
          </a:xfrm>
        </p:spPr>
        <p:txBody>
          <a:bodyPr/>
          <a:lstStyle/>
          <a:p>
            <a:pPr>
              <a:defRPr/>
            </a:pPr>
            <a:fld id="{84903F17-9641-4B84-A974-7D55D06F18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769458" y="5802298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77558" y="8029289"/>
            <a:ext cx="6220460" cy="1090771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69458" y="5802298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77558" y="8029289"/>
            <a:ext cx="194389" cy="1090771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294DBB-917B-4186-A703-7409F7CF8E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B72EE-4B45-425F-B500-026DA88CB77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637292" y="436815"/>
            <a:ext cx="1749504" cy="9306905"/>
          </a:xfrm>
        </p:spPr>
        <p:txBody>
          <a:bodyPr vert="eaVert"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88779" y="436815"/>
            <a:ext cx="5118920" cy="9306905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D20DD-EE55-4DDE-BB8B-8D151B9371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60586A-009D-4946-86B1-6BEB0D580BF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920653" y="5092735"/>
            <a:ext cx="930791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AE7DE13-46BE-4B37-9FBB-8FA2A87D722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7FC707-0A99-4B85-9C38-B64E72987C1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6998018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36743" y="4726676"/>
            <a:ext cx="5831681" cy="1696755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01540" y="6787022"/>
            <a:ext cx="5766885" cy="1817952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5442902" y="10107814"/>
            <a:ext cx="1943894" cy="581745"/>
          </a:xfrm>
        </p:spPr>
        <p:txBody>
          <a:bodyPr/>
          <a:lstStyle/>
          <a:p>
            <a:pPr>
              <a:defRPr/>
            </a:pPr>
            <a:fld id="{8184D596-71CB-401C-BE2A-FF96587D8E9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464857" y="10107814"/>
            <a:ext cx="2954719" cy="581745"/>
          </a:xfrm>
        </p:spPr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909742" y="10107814"/>
            <a:ext cx="1293337" cy="581745"/>
          </a:xfrm>
        </p:spPr>
        <p:txBody>
          <a:bodyPr/>
          <a:lstStyle/>
          <a:p>
            <a:pPr>
              <a:defRPr/>
            </a:pPr>
            <a:fld id="{3D9CCBC2-8C21-4C9A-A2A0-C4F7CFD13B6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77558" y="4484282"/>
            <a:ext cx="6220460" cy="2036106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77558" y="4484282"/>
            <a:ext cx="194389" cy="2036106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3FDC24-657B-46BD-9F76-F6EB56EE60B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8B99DA-1B7B-4D03-B44C-EA0B6BFD2A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388779" y="1939149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938977" y="1934301"/>
            <a:ext cx="3436804" cy="7853553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88779" y="2045196"/>
            <a:ext cx="3435563" cy="1090771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3952584" y="2060346"/>
            <a:ext cx="3436912" cy="1090771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244564-11C5-49CA-A6C6-0EFA5B9EEF5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FB411-F8C4-4E71-AA2F-EFB8BA5857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388779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quarter" idx="4"/>
          </p:nvPr>
        </p:nvSpPr>
        <p:spPr>
          <a:xfrm>
            <a:off x="3952584" y="3393511"/>
            <a:ext cx="3434212" cy="642343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363590"/>
            <a:ext cx="6998018" cy="1454362"/>
          </a:xfrm>
        </p:spPr>
        <p:txBody>
          <a:bodyPr/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E3C5F0A-E814-4F5B-8509-4826EF6EAFA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C3135D-753B-4641-9B40-F5C756AB03B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49F838-D727-4C3D-981F-C91357BA97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37CFDE-7B0F-4037-894D-A6CABA6358C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78106" y="484787"/>
            <a:ext cx="2138283" cy="1333165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5378106" y="1939150"/>
            <a:ext cx="2138283" cy="770357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578700-CC02-43A7-8D67-617F0C9B34C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CBD56-090A-4AA6-BB18-0A87B6BE424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54192" y="5287211"/>
            <a:ext cx="959878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ー 11"/>
          <p:cNvSpPr>
            <a:spLocks noGrp="1"/>
          </p:cNvSpPr>
          <p:nvPr>
            <p:ph sz="quarter" idx="1"/>
          </p:nvPr>
        </p:nvSpPr>
        <p:spPr>
          <a:xfrm>
            <a:off x="259186" y="484787"/>
            <a:ext cx="4859734" cy="9089761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マスター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88779" y="796616"/>
            <a:ext cx="6998018" cy="107309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9" y="3029920"/>
            <a:ext cx="6998018" cy="6791869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88779" y="1939149"/>
            <a:ext cx="6998018" cy="848378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CF08AA-2110-42CD-8773-E3A4EF59A3C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3/12/2020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9A334-02AD-4810-8742-6DB93C5EA2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88779" y="796616"/>
            <a:ext cx="155512" cy="109077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388779" y="242393"/>
            <a:ext cx="6998018" cy="1575559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/>
              <a:t>マスター タイトルの書式設定</a:t>
            </a:r>
            <a:endParaRPr kumimoji="0" lang="en-US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388779" y="1939149"/>
            <a:ext cx="6998018" cy="780992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マスター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5442902" y="10109834"/>
            <a:ext cx="1946486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CCF157F-24BC-4F96-B15A-CB12A1589C2E}" type="datetimeFigureOut">
              <a:rPr kumimoji="1" lang="ja-JP" altLang="en-US" smtClean="0"/>
              <a:t>2020/3/12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2464857" y="10109834"/>
            <a:ext cx="2980637" cy="58174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520963" y="10109834"/>
            <a:ext cx="1684708" cy="58174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D5CA2B-0AE5-48CB-81EF-2EB246D4FA2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88779" y="10104784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88779" y="1817952"/>
            <a:ext cx="6998018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85751" y="10331105"/>
            <a:ext cx="303547" cy="10230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図 54"/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514" y="68440"/>
            <a:ext cx="7775464" cy="2946323"/>
          </a:xfrm>
          <a:prstGeom prst="rect">
            <a:avLst/>
          </a:prstGeom>
        </p:spPr>
      </p:pic>
      <p:pic>
        <p:nvPicPr>
          <p:cNvPr id="69" name="図 68"/>
          <p:cNvPicPr>
            <a:picLocks noChangeAspect="1"/>
          </p:cNvPicPr>
          <p:nvPr/>
        </p:nvPicPr>
        <p:blipFill>
          <a:blip r:embed="rId3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9285443"/>
            <a:ext cx="7775575" cy="1625664"/>
          </a:xfrm>
          <a:prstGeom prst="rect">
            <a:avLst/>
          </a:prstGeom>
        </p:spPr>
      </p:pic>
      <p:grpSp>
        <p:nvGrpSpPr>
          <p:cNvPr id="17" name="グループ化 16"/>
          <p:cNvGrpSpPr/>
          <p:nvPr/>
        </p:nvGrpSpPr>
        <p:grpSpPr>
          <a:xfrm>
            <a:off x="297572" y="3762063"/>
            <a:ext cx="3387456" cy="1025999"/>
            <a:chOff x="498143" y="4304580"/>
            <a:chExt cx="3387456" cy="1026000"/>
          </a:xfrm>
        </p:grpSpPr>
        <p:sp>
          <p:nvSpPr>
            <p:cNvPr id="10" name="正方形/長方形 9"/>
            <p:cNvSpPr/>
            <p:nvPr/>
          </p:nvSpPr>
          <p:spPr>
            <a:xfrm>
              <a:off x="498143" y="4304580"/>
              <a:ext cx="3387456" cy="1026000"/>
            </a:xfrm>
            <a:prstGeom prst="rect">
              <a:avLst/>
            </a:prstGeom>
            <a:solidFill>
              <a:srgbClr val="FFFC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498143" y="4304580"/>
              <a:ext cx="381733" cy="1026000"/>
            </a:xfrm>
            <a:prstGeom prst="rect">
              <a:avLst/>
            </a:prstGeom>
            <a:solidFill>
              <a:srgbClr val="C30D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297572" y="5462585"/>
            <a:ext cx="3387456" cy="1025999"/>
            <a:chOff x="498143" y="4304580"/>
            <a:chExt cx="3387456" cy="1026000"/>
          </a:xfrm>
        </p:grpSpPr>
        <p:sp>
          <p:nvSpPr>
            <p:cNvPr id="19" name="正方形/長方形 18"/>
            <p:cNvSpPr/>
            <p:nvPr/>
          </p:nvSpPr>
          <p:spPr>
            <a:xfrm>
              <a:off x="498143" y="4304580"/>
              <a:ext cx="3387456" cy="1026000"/>
            </a:xfrm>
            <a:prstGeom prst="rect">
              <a:avLst/>
            </a:prstGeom>
            <a:solidFill>
              <a:srgbClr val="FFFC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498143" y="4304580"/>
              <a:ext cx="381733" cy="1026000"/>
            </a:xfrm>
            <a:prstGeom prst="rect">
              <a:avLst/>
            </a:prstGeom>
            <a:solidFill>
              <a:srgbClr val="F39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297572" y="7235739"/>
            <a:ext cx="3387456" cy="1025999"/>
            <a:chOff x="498143" y="4304580"/>
            <a:chExt cx="3387456" cy="1026000"/>
          </a:xfrm>
        </p:grpSpPr>
        <p:sp>
          <p:nvSpPr>
            <p:cNvPr id="25" name="正方形/長方形 24"/>
            <p:cNvSpPr/>
            <p:nvPr/>
          </p:nvSpPr>
          <p:spPr>
            <a:xfrm>
              <a:off x="498143" y="4304580"/>
              <a:ext cx="3387456" cy="1026000"/>
            </a:xfrm>
            <a:prstGeom prst="rect">
              <a:avLst/>
            </a:prstGeom>
            <a:solidFill>
              <a:srgbClr val="FFFCDB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498143" y="4304580"/>
              <a:ext cx="381733" cy="1026000"/>
            </a:xfrm>
            <a:prstGeom prst="rect">
              <a:avLst/>
            </a:prstGeom>
            <a:solidFill>
              <a:srgbClr val="2EA7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7" name="正方形/長方形 26"/>
          <p:cNvSpPr/>
          <p:nvPr/>
        </p:nvSpPr>
        <p:spPr>
          <a:xfrm>
            <a:off x="824236" y="4127300"/>
            <a:ext cx="2736495" cy="29553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1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機能的リーチと把握</a:t>
            </a:r>
            <a:endParaRPr lang="ja-JP" altLang="en-US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824235" y="5827820"/>
            <a:ext cx="2844000" cy="295530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1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歩行と上肢の関連性</a:t>
            </a:r>
            <a:endParaRPr lang="ja-JP" altLang="en-US" sz="21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3914063" y="3209811"/>
            <a:ext cx="3168000" cy="315397"/>
            <a:chOff x="4107861" y="4582572"/>
            <a:chExt cx="3168000" cy="280134"/>
          </a:xfrm>
          <a:solidFill>
            <a:srgbClr val="C30D05"/>
          </a:solidFill>
        </p:grpSpPr>
        <p:sp>
          <p:nvSpPr>
            <p:cNvPr id="34" name="正方形/長方形 33"/>
            <p:cNvSpPr/>
            <p:nvPr/>
          </p:nvSpPr>
          <p:spPr>
            <a:xfrm>
              <a:off x="4107861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4185954" y="4591513"/>
              <a:ext cx="692497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日　時</a:t>
              </a:r>
            </a:p>
          </p:txBody>
        </p:sp>
      </p:grpSp>
      <p:sp>
        <p:nvSpPr>
          <p:cNvPr id="35" name="正方形/長方形 34"/>
          <p:cNvSpPr/>
          <p:nvPr/>
        </p:nvSpPr>
        <p:spPr>
          <a:xfrm>
            <a:off x="3999565" y="3592835"/>
            <a:ext cx="3589403" cy="4924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ja-JP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32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28</a:t>
            </a:r>
            <a:r>
              <a:rPr lang="ja-JP" altLang="en-US" sz="32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 </a:t>
            </a:r>
            <a:r>
              <a:rPr lang="ja-JP" altLang="en-US" sz="32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（土）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3974701" y="4111486"/>
            <a:ext cx="3614266" cy="3693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en-US" altLang="ja-JP" sz="2400" dirty="0">
                <a:latin typeface="HGPｺﾞｼｯｸE"/>
                <a:ea typeface="HGPｺﾞｼｯｸE"/>
              </a:rPr>
              <a:t>9:45</a:t>
            </a:r>
            <a:r>
              <a:rPr lang="ja-JP" altLang="en-US" sz="2400">
                <a:latin typeface="HGPｺﾞｼｯｸE"/>
                <a:ea typeface="HGPｺﾞｼｯｸE"/>
              </a:rPr>
              <a:t>～</a:t>
            </a:r>
            <a:r>
              <a:rPr lang="en-US" altLang="ja-JP" sz="2400" dirty="0">
                <a:latin typeface="HGPｺﾞｼｯｸE"/>
                <a:ea typeface="HGPｺﾞｼｯｸE"/>
              </a:rPr>
              <a:t>12:00</a:t>
            </a:r>
            <a:r>
              <a:rPr lang="ja-JP" altLang="en-US" sz="1800">
                <a:latin typeface="HGPｺﾞｼｯｸE"/>
                <a:ea typeface="HGPｺﾞｼｯｸE"/>
              </a:rPr>
              <a:t>（9</a:t>
            </a:r>
            <a:r>
              <a:rPr lang="en-US" altLang="ja-JP" sz="1800" dirty="0">
                <a:latin typeface="HGPｺﾞｼｯｸE"/>
                <a:ea typeface="HGPｺﾞｼｯｸE"/>
              </a:rPr>
              <a:t>:30</a:t>
            </a:r>
            <a:r>
              <a:rPr lang="ja-JP" altLang="en-US" sz="1800">
                <a:latin typeface="HGPｺﾞｼｯｸE"/>
                <a:ea typeface="HGPｺﾞｼｯｸE"/>
              </a:rPr>
              <a:t>受付開始）</a:t>
            </a:r>
            <a:endParaRPr lang="ja-JP" altLang="en-US" sz="2400">
              <a:latin typeface="HGPｺﾞｼｯｸE"/>
              <a:ea typeface="HGPｺﾞｼｯｸE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3901399" y="5109345"/>
            <a:ext cx="3387456" cy="1500732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8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伊藤 広和</a:t>
            </a:r>
            <a:endParaRPr lang="en-US" altLang="ja-JP" sz="18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十勝リハビリテーションセンター　</a:t>
            </a: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>
                <a:latin typeface="HGSｺﾞｼｯｸE"/>
                <a:ea typeface="HGSｺﾞｼｯｸE"/>
              </a:rPr>
              <a:t>リハビリテーション部　主任</a:t>
            </a:r>
            <a:endParaRPr lang="en-US" altLang="ja-JP" sz="1200" dirty="0">
              <a:latin typeface="HGSｺﾞｼｯｸE"/>
              <a:ea typeface="HGSｺﾞｼｯｸE"/>
            </a:endParaRPr>
          </a:p>
          <a:p>
            <a:pPr>
              <a:lnSpc>
                <a:spcPts val="2000"/>
              </a:lnSpc>
            </a:pP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認定理学療法士（脳卒中）</a:t>
            </a: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20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中堅理学療法士による北海道</a:t>
            </a:r>
            <a:r>
              <a:rPr lang="ja-JP" altLang="en-US" sz="1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神経理学療法研究会　副代表</a:t>
            </a:r>
            <a:endParaRPr lang="en-US" altLang="ja-JP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462688" y="10061583"/>
            <a:ext cx="5303132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ja-JP" altLang="en-US" sz="180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中堅理学</a:t>
            </a:r>
            <a:r>
              <a:rPr lang="ja-JP" altLang="en-US" sz="18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療法士による北海道神経理学療法研究会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-29139" y="872535"/>
            <a:ext cx="7775575" cy="836768"/>
          </a:xfrm>
          <a:prstGeom prst="rect">
            <a:avLst/>
          </a:prstGeom>
          <a:noFill/>
        </p:spPr>
        <p:txBody>
          <a:bodyPr wrap="square" lIns="0" tIns="0" rIns="0" bIns="0" anchor="t" anchorCtr="0">
            <a:spAutoFit/>
          </a:bodyPr>
          <a:lstStyle/>
          <a:p>
            <a:pPr algn="ctr">
              <a:lnSpc>
                <a:spcPts val="7800"/>
              </a:lnSpc>
            </a:pPr>
            <a:r>
              <a:rPr lang="ja-JP" altLang="en-US" sz="400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/>
                <a:ea typeface="HGP創英角ｺﾞｼｯｸUB"/>
              </a:rPr>
              <a:t>第</a:t>
            </a:r>
            <a:r>
              <a:rPr lang="en-US" altLang="ja-JP" sz="4000" dirty="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/>
                <a:ea typeface="HGP創英角ｺﾞｼｯｸUB"/>
              </a:rPr>
              <a:t>4</a:t>
            </a:r>
            <a:r>
              <a:rPr lang="ja-JP" altLang="en-US" sz="4000">
                <a:ln w="12700">
                  <a:noFill/>
                  <a:prstDash val="solid"/>
                </a:ln>
                <a:solidFill>
                  <a:srgbClr val="FFF200"/>
                </a:solidFill>
                <a:effectLst>
                  <a:outerShdw blurRad="50800" dist="38100" dir="2700000" algn="tl" rotWithShape="0">
                    <a:prstClr val="black">
                      <a:alpha val="50000"/>
                    </a:prstClr>
                  </a:outerShdw>
                </a:effectLst>
                <a:latin typeface="HGP創英角ｺﾞｼｯｸUB"/>
                <a:ea typeface="HGP創英角ｺﾞｼｯｸUB"/>
              </a:rPr>
              <a:t>回　片麻痺患者の上肢機能</a:t>
            </a:r>
            <a:endParaRPr lang="ja-JP" altLang="en-US" sz="4000" dirty="0">
              <a:ln w="12700">
                <a:noFill/>
                <a:prstDash val="solid"/>
              </a:ln>
              <a:solidFill>
                <a:srgbClr val="FFF200"/>
              </a:solidFill>
              <a:effectLst>
                <a:outerShdw blurRad="50800" dist="38100" dir="2700000" algn="tl" rotWithShape="0">
                  <a:prstClr val="black">
                    <a:alpha val="50000"/>
                  </a:prstClr>
                </a:outerShdw>
              </a:effectLst>
              <a:latin typeface="HGP創英角ｺﾞｼｯｸUB"/>
              <a:ea typeface="HGP創英角ｺﾞｼｯｸUB"/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459634" y="9635878"/>
            <a:ext cx="1384995" cy="276999"/>
          </a:xfrm>
          <a:prstGeom prst="rect">
            <a:avLst/>
          </a:prstGeom>
        </p:spPr>
        <p:txBody>
          <a:bodyPr wrap="none" lIns="0" tIns="0" rIns="0" bIns="0">
            <a:spAutoFit/>
          </a:bodyPr>
          <a:lstStyle/>
          <a:p>
            <a:r>
              <a:rPr lang="ja-JP" altLang="en-US" sz="1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rPr>
              <a:t>お問い合わせ</a:t>
            </a:r>
          </a:p>
        </p:txBody>
      </p:sp>
      <p:sp>
        <p:nvSpPr>
          <p:cNvPr id="48" name="正方形/長方形 47"/>
          <p:cNvSpPr/>
          <p:nvPr/>
        </p:nvSpPr>
        <p:spPr>
          <a:xfrm>
            <a:off x="360349" y="584583"/>
            <a:ext cx="7298359" cy="30777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  <a:latin typeface="HGｺﾞｼｯｸE"/>
                <a:ea typeface="HGｺﾞｼｯｸE"/>
              </a:rPr>
              <a:t>中堅理学療法士による北海道神経理学療法士研究会主催研修会</a:t>
            </a:r>
          </a:p>
        </p:txBody>
      </p:sp>
      <p:sp>
        <p:nvSpPr>
          <p:cNvPr id="59" name="正方形/長方形 58"/>
          <p:cNvSpPr/>
          <p:nvPr/>
        </p:nvSpPr>
        <p:spPr>
          <a:xfrm>
            <a:off x="8256" y="1983954"/>
            <a:ext cx="7775576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/>
            <a:r>
              <a:rPr lang="ja-JP" altLang="en-US" sz="24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症例発表　</a:t>
            </a:r>
            <a:r>
              <a:rPr lang="en-US" altLang="ja-JP" sz="2400" dirty="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〜</a:t>
            </a:r>
            <a:r>
              <a:rPr lang="ja-JP" altLang="en-US" sz="2400">
                <a:solidFill>
                  <a:schemeClr val="bg1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歩行と上肢の関連性～</a:t>
            </a:r>
            <a:endParaRPr lang="ja-JP" altLang="en-US" sz="2400" dirty="0">
              <a:solidFill>
                <a:schemeClr val="bg1"/>
              </a:solidFill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52" name="グループ化 51"/>
          <p:cNvGrpSpPr/>
          <p:nvPr/>
        </p:nvGrpSpPr>
        <p:grpSpPr>
          <a:xfrm>
            <a:off x="3899775" y="4628527"/>
            <a:ext cx="3168000" cy="318493"/>
            <a:chOff x="4165013" y="4579823"/>
            <a:chExt cx="3168000" cy="282883"/>
          </a:xfrm>
          <a:solidFill>
            <a:srgbClr val="F39800"/>
          </a:solidFill>
        </p:grpSpPr>
        <p:sp>
          <p:nvSpPr>
            <p:cNvPr id="57" name="正方形/長方形 56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4267779" y="4579823"/>
              <a:ext cx="1154163" cy="246028"/>
            </a:xfrm>
            <a:prstGeom prst="rect">
              <a:avLst/>
            </a:prstGeom>
            <a:grpFill/>
          </p:spPr>
          <p:txBody>
            <a:bodyPr wrap="none" lIns="0" tIns="0" rIns="0" bIns="0" anchor="t">
              <a:spAutoFit/>
            </a:bodyPr>
            <a:lstStyle/>
            <a:p>
              <a:pPr algn="ctr"/>
              <a:r>
                <a:rPr lang="ja-JP" altLang="en-US" sz="1800">
                  <a:solidFill>
                    <a:schemeClr val="bg1"/>
                  </a:solidFill>
                  <a:latin typeface="HGｺﾞｼｯｸE"/>
                  <a:ea typeface="HGｺﾞｼｯｸE"/>
                </a:rPr>
                <a:t>症例提示者</a:t>
              </a:r>
              <a:endParaRPr lang="ja-JP" altLang="en-US" sz="1800" dirty="0">
                <a:solidFill>
                  <a:schemeClr val="bg1"/>
                </a:solidFill>
                <a:latin typeface="HGｺﾞｼｯｸE" panose="020B0909000000000000" pitchFamily="49" charset="-128"/>
                <a:ea typeface="HGｺﾞｼｯｸE" panose="020B0909000000000000" pitchFamily="49" charset="-128"/>
              </a:endParaRPr>
            </a:p>
          </p:txBody>
        </p:sp>
      </p:grpSp>
      <p:sp>
        <p:nvSpPr>
          <p:cNvPr id="62" name="正方形/長方形 61"/>
          <p:cNvSpPr/>
          <p:nvPr/>
        </p:nvSpPr>
        <p:spPr>
          <a:xfrm>
            <a:off x="3914866" y="8227436"/>
            <a:ext cx="3690143" cy="772327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r>
              <a:rPr lang="ja-JP" altLang="en-US" sz="1800">
                <a:latin typeface="HGSｺﾞｼｯｸE"/>
                <a:ea typeface="HGSｺﾞｼｯｸE"/>
              </a:rPr>
              <a:t>オンライン</a:t>
            </a:r>
          </a:p>
          <a:p>
            <a:r>
              <a:rPr lang="ja-JP" altLang="en-US" sz="1800">
                <a:latin typeface="HGSｺﾞｼｯｸE"/>
                <a:ea typeface="HGSｺﾞｼｯｸE"/>
              </a:rPr>
              <a:t>※スカイプ使用</a:t>
            </a:r>
            <a:endParaRPr lang="ja-JP" altLang="en-US" sz="1800" dirty="0">
              <a:latin typeface="HGSｺﾞｼｯｸE"/>
              <a:ea typeface="HGSｺﾞｼｯｸE"/>
            </a:endParaRPr>
          </a:p>
          <a:p>
            <a:pPr>
              <a:lnSpc>
                <a:spcPts val="2000"/>
              </a:lnSpc>
            </a:pPr>
            <a:endParaRPr lang="ja-JP" altLang="en-US" sz="12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3896562" y="7785870"/>
            <a:ext cx="3168000" cy="315397"/>
            <a:chOff x="4165013" y="4582572"/>
            <a:chExt cx="3168000" cy="280134"/>
          </a:xfrm>
          <a:solidFill>
            <a:srgbClr val="2EA7F4"/>
          </a:solidFill>
        </p:grpSpPr>
        <p:sp>
          <p:nvSpPr>
            <p:cNvPr id="64" name="正方形/長方形 63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4229925" y="4591510"/>
              <a:ext cx="461666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場所</a:t>
              </a:r>
            </a:p>
          </p:txBody>
        </p:sp>
      </p:grpSp>
      <p:sp>
        <p:nvSpPr>
          <p:cNvPr id="66" name="正方形/長方形 65"/>
          <p:cNvSpPr/>
          <p:nvPr/>
        </p:nvSpPr>
        <p:spPr>
          <a:xfrm>
            <a:off x="3914063" y="7284068"/>
            <a:ext cx="3536365" cy="256480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ja-JP" sz="1800" dirty="0" err="1">
                <a:latin typeface="HGSｺﾞｼｯｸE"/>
                <a:ea typeface="HGSｺﾞｼｯｸE"/>
              </a:rPr>
              <a:t>無料</a:t>
            </a:r>
            <a:r>
              <a:rPr lang="en-US" altLang="ja-JP" sz="1400" dirty="0" err="1">
                <a:latin typeface="HGSｺﾞｼｯｸE"/>
                <a:ea typeface="HGSｺﾞｼｯｸE"/>
              </a:rPr>
              <a:t>（今回は試験的のため</a:t>
            </a:r>
            <a:r>
              <a:rPr lang="en-US" altLang="ja-JP" sz="1400" dirty="0">
                <a:latin typeface="HGSｺﾞｼｯｸE"/>
                <a:ea typeface="HGSｺﾞｼｯｸE"/>
              </a:rPr>
              <a:t>）</a:t>
            </a:r>
          </a:p>
        </p:txBody>
      </p:sp>
      <p:grpSp>
        <p:nvGrpSpPr>
          <p:cNvPr id="67" name="グループ化 66"/>
          <p:cNvGrpSpPr/>
          <p:nvPr/>
        </p:nvGrpSpPr>
        <p:grpSpPr>
          <a:xfrm>
            <a:off x="3887788" y="6811720"/>
            <a:ext cx="3168000" cy="315397"/>
            <a:chOff x="4165013" y="4582572"/>
            <a:chExt cx="3168000" cy="280134"/>
          </a:xfrm>
          <a:solidFill>
            <a:srgbClr val="8FC31F"/>
          </a:solidFill>
        </p:grpSpPr>
        <p:sp>
          <p:nvSpPr>
            <p:cNvPr id="68" name="正方形/長方形 67"/>
            <p:cNvSpPr/>
            <p:nvPr/>
          </p:nvSpPr>
          <p:spPr>
            <a:xfrm>
              <a:off x="4165013" y="4582572"/>
              <a:ext cx="3168000" cy="28013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4228811" y="4591515"/>
              <a:ext cx="692497" cy="246029"/>
            </a:xfrm>
            <a:prstGeom prst="rect">
              <a:avLst/>
            </a:prstGeom>
            <a:grp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ja-JP" altLang="en-US" sz="1800" dirty="0">
                  <a:solidFill>
                    <a:schemeClr val="bg1"/>
                  </a:solidFill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参加費</a:t>
              </a:r>
            </a:p>
          </p:txBody>
        </p:sp>
      </p:grp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6BB6FC7-69BF-0E4D-B042-1EB3E56FC453}"/>
              </a:ext>
            </a:extLst>
          </p:cNvPr>
          <p:cNvSpPr/>
          <p:nvPr/>
        </p:nvSpPr>
        <p:spPr>
          <a:xfrm>
            <a:off x="744217" y="7401687"/>
            <a:ext cx="2843999" cy="628955"/>
          </a:xfrm>
          <a:prstGeom prst="rect">
            <a:avLst/>
          </a:prstGeom>
        </p:spPr>
        <p:txBody>
          <a:bodyPr wrap="square" lIns="0" tIns="0" rIns="0" bIns="0" anchor="ctr" anchorCtr="0">
            <a:spAutoFit/>
          </a:bodyPr>
          <a:lstStyle/>
          <a:p>
            <a:pPr>
              <a:lnSpc>
                <a:spcPts val="2600"/>
              </a:lnSpc>
            </a:pPr>
            <a:r>
              <a:rPr lang="ja-JP" altLang="en-US" sz="210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グループディスカッション</a:t>
            </a:r>
          </a:p>
          <a:p>
            <a:pPr>
              <a:lnSpc>
                <a:spcPts val="2600"/>
              </a:lnSpc>
            </a:pPr>
            <a:r>
              <a:rPr lang="ja-JP" altLang="en-US" sz="2100">
                <a:latin typeface="HGPｺﾞｼｯｸE"/>
                <a:ea typeface="HGPｺﾞｼｯｸE"/>
              </a:rPr>
              <a:t>（事前）</a:t>
            </a:r>
            <a:endParaRPr lang="ja-JP" altLang="en-US" sz="2100" dirty="0">
              <a:latin typeface="HGPｺﾞｼｯｸE"/>
              <a:ea typeface="HGPｺﾞｼｯｸE"/>
            </a:endParaRPr>
          </a:p>
        </p:txBody>
      </p:sp>
      <p:pic>
        <p:nvPicPr>
          <p:cNvPr id="5" name="図 5">
            <a:extLst>
              <a:ext uri="{FF2B5EF4-FFF2-40B4-BE49-F238E27FC236}">
                <a16:creationId xmlns:a16="http://schemas.microsoft.com/office/drawing/2014/main" id="{B52D4BB4-6E83-447E-82A1-3613991F4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6027" y="9805931"/>
            <a:ext cx="988724" cy="920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077782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アース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1409</TotalTime>
  <Words>115</Words>
  <Application>Microsoft Office PowerPoint</Application>
  <PresentationFormat>Custom</PresentationFormat>
  <Paragraphs>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アース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赤星真人(d006033)</dc:creator>
  <cp:lastModifiedBy>伊藤 広和</cp:lastModifiedBy>
  <cp:revision>268</cp:revision>
  <cp:lastPrinted>2019-12-05T05:47:36Z</cp:lastPrinted>
  <dcterms:created xsi:type="dcterms:W3CDTF">2013-08-07T01:16:52Z</dcterms:created>
  <dcterms:modified xsi:type="dcterms:W3CDTF">2020-03-12T13:43:51Z</dcterms:modified>
</cp:coreProperties>
</file>